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media/image14.jp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0" d="100"/>
          <a:sy n="60" d="100"/>
        </p:scale>
        <p:origin x="76" y="38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jpg>
</file>

<file path=ppt/media/image13.jpg>
</file>

<file path=ppt/media/image14.jpg>
</file>

<file path=ppt/media/image15.png>
</file>

<file path=ppt/media/image2.png>
</file>

<file path=ppt/media/image3.png>
</file>

<file path=ppt/media/image4.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195574" y="2067305"/>
            <a:ext cx="5800851" cy="518160"/>
          </a:xfrm>
          <a:prstGeom prst="rect">
            <a:avLst/>
          </a:prstGeom>
        </p:spPr>
        <p:txBody>
          <a:bodyPr wrap="square" lIns="0" tIns="0" rIns="0" bIns="0">
            <a:spAutoFit/>
          </a:bodyPr>
          <a:lstStyle>
            <a:lvl1pPr>
              <a:defRPr sz="3200" b="0"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6/13/2024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6/13/2024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6/13/2024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6/13/2024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6/13/2024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755332" y="385444"/>
            <a:ext cx="10681335" cy="758190"/>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6/13/2024</a:t>
            </a:fld>
            <a:endParaRPr lang="en-US"/>
          </a:p>
        </p:txBody>
      </p:sp>
      <p:sp>
        <p:nvSpPr>
          <p:cNvPr id="6" name="Holder 6"/>
          <p:cNvSpPr>
            <a:spLocks noGrp="1"/>
          </p:cNvSpPr>
          <p:nvPr>
            <p:ph type="sldNum" sz="quarter" idx="7"/>
          </p:nvPr>
        </p:nvSpPr>
        <p:spPr>
          <a:xfrm>
            <a:off x="11353418" y="6473337"/>
            <a:ext cx="151129" cy="191770"/>
          </a:xfrm>
          <a:prstGeom prst="rect">
            <a:avLst/>
          </a:prstGeom>
        </p:spPr>
        <p:txBody>
          <a:bodyPr wrap="square" lIns="0" tIns="0" rIns="0" bIns="0">
            <a:spAutoFit/>
          </a:bodyPr>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4.xml"/><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42950" y="11049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3752850" y="1190625"/>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800475" y="5229225"/>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a:spLocks noGrp="1"/>
          </p:cNvSpPr>
          <p:nvPr>
            <p:ph type="ctrTitle"/>
          </p:nvPr>
        </p:nvSpPr>
        <p:spPr>
          <a:xfrm>
            <a:off x="2209800" y="2067305"/>
            <a:ext cx="8839200" cy="1001556"/>
          </a:xfrm>
          <a:prstGeom prst="rect">
            <a:avLst/>
          </a:prstGeom>
        </p:spPr>
        <p:txBody>
          <a:bodyPr vert="horz" wrap="square" lIns="0" tIns="16510" rIns="0" bIns="0" rtlCol="0">
            <a:spAutoFit/>
          </a:bodyPr>
          <a:lstStyle/>
          <a:p>
            <a:pPr marL="3213735">
              <a:lnSpc>
                <a:spcPct val="100000"/>
              </a:lnSpc>
              <a:spcBef>
                <a:spcPts val="130"/>
              </a:spcBef>
            </a:pPr>
            <a:r>
              <a:rPr spc="15" dirty="0"/>
              <a:t>Student</a:t>
            </a:r>
            <a:r>
              <a:rPr spc="-220" dirty="0"/>
              <a:t> </a:t>
            </a:r>
            <a:r>
              <a:rPr spc="15" dirty="0"/>
              <a:t>Name</a:t>
            </a:r>
            <a:r>
              <a:rPr lang="en-US" spc="15" dirty="0"/>
              <a:t>:</a:t>
            </a:r>
            <a:br>
              <a:rPr lang="en-US" spc="15" dirty="0"/>
            </a:br>
            <a:r>
              <a:rPr lang="en-US" spc="15" dirty="0" err="1"/>
              <a:t>channaganu</a:t>
            </a:r>
            <a:r>
              <a:rPr lang="en-US" spc="15" dirty="0"/>
              <a:t> </a:t>
            </a:r>
            <a:r>
              <a:rPr lang="en-US" spc="15" dirty="0" err="1"/>
              <a:t>vineela</a:t>
            </a:r>
            <a:endParaRPr spc="15" dirty="0"/>
          </a:p>
        </p:txBody>
      </p:sp>
      <p:sp>
        <p:nvSpPr>
          <p:cNvPr id="8" name="object 8"/>
          <p:cNvSpPr txBox="1"/>
          <p:nvPr/>
        </p:nvSpPr>
        <p:spPr>
          <a:xfrm>
            <a:off x="5411258" y="3273393"/>
            <a:ext cx="2781300" cy="391795"/>
          </a:xfrm>
          <a:prstGeom prst="rect">
            <a:avLst/>
          </a:prstGeom>
        </p:spPr>
        <p:txBody>
          <a:bodyPr vert="horz" wrap="square" lIns="0" tIns="12700" rIns="0" bIns="0" rtlCol="0">
            <a:spAutoFit/>
          </a:bodyPr>
          <a:lstStyle/>
          <a:p>
            <a:pPr marL="12700">
              <a:lnSpc>
                <a:spcPct val="100000"/>
              </a:lnSpc>
              <a:spcBef>
                <a:spcPts val="100"/>
              </a:spcBef>
            </a:pPr>
            <a:r>
              <a:rPr sz="2400" b="1" spc="10" dirty="0">
                <a:solidFill>
                  <a:srgbClr val="2D936B"/>
                </a:solidFill>
                <a:latin typeface="Trebuchet MS"/>
                <a:cs typeface="Trebuchet MS"/>
              </a:rPr>
              <a:t>Final</a:t>
            </a:r>
            <a:r>
              <a:rPr sz="2400" b="1" spc="-165" dirty="0">
                <a:solidFill>
                  <a:srgbClr val="2D936B"/>
                </a:solidFill>
                <a:latin typeface="Trebuchet MS"/>
                <a:cs typeface="Trebuchet MS"/>
              </a:rPr>
              <a:t> </a:t>
            </a:r>
            <a:r>
              <a:rPr sz="2400" b="1" spc="-5" dirty="0">
                <a:solidFill>
                  <a:srgbClr val="2D936B"/>
                </a:solidFill>
                <a:latin typeface="Trebuchet MS"/>
                <a:cs typeface="Trebuchet MS"/>
              </a:rPr>
              <a:t>Project</a:t>
            </a:r>
            <a:endParaRPr sz="2400" dirty="0">
              <a:latin typeface="Trebuchet MS"/>
              <a:cs typeface="Trebuchet MS"/>
            </a:endParaRPr>
          </a:p>
        </p:txBody>
      </p:sp>
      <p:pic>
        <p:nvPicPr>
          <p:cNvPr id="9" name="object 9"/>
          <p:cNvPicPr/>
          <p:nvPr/>
        </p:nvPicPr>
        <p:blipFill>
          <a:blip r:embed="rId2" cstate="print"/>
          <a:stretch>
            <a:fillRect/>
          </a:stretch>
        </p:blipFill>
        <p:spPr>
          <a:xfrm>
            <a:off x="676275" y="6467475"/>
            <a:ext cx="2143125" cy="200025"/>
          </a:xfrm>
          <a:prstGeom prst="rect">
            <a:avLst/>
          </a:prstGeom>
        </p:spPr>
      </p:pic>
      <p:sp>
        <p:nvSpPr>
          <p:cNvPr id="10" name="object 10"/>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1</a:t>
            </a:fld>
            <a:endParaRPr spc="1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7" name="object 7"/>
          <p:cNvSpPr txBox="1">
            <a:spLocks noGrp="1"/>
          </p:cNvSpPr>
          <p:nvPr>
            <p:ph type="title"/>
          </p:nvPr>
        </p:nvSpPr>
        <p:spPr>
          <a:xfrm>
            <a:off x="152400" y="205593"/>
            <a:ext cx="8305800" cy="9800760"/>
          </a:xfrm>
          <a:prstGeom prst="rect">
            <a:avLst/>
          </a:prstGeom>
        </p:spPr>
        <p:txBody>
          <a:bodyPr vert="horz" wrap="square" lIns="0" tIns="13335" rIns="0" bIns="0" rtlCol="0">
            <a:spAutoFit/>
          </a:bodyPr>
          <a:lstStyle/>
          <a:p>
            <a:pPr marL="12700" algn="just">
              <a:spcBef>
                <a:spcPts val="105"/>
              </a:spcBef>
            </a:pPr>
            <a:r>
              <a:rPr lang="en-US" b="0" dirty="0"/>
              <a:t>R</a:t>
            </a:r>
            <a:r>
              <a:rPr lang="en-US" b="0" spc="-40" dirty="0"/>
              <a:t>E</a:t>
            </a:r>
            <a:r>
              <a:rPr lang="en-US" b="0" spc="15" dirty="0"/>
              <a:t>S</a:t>
            </a:r>
            <a:r>
              <a:rPr lang="en-US" b="0" spc="-30" dirty="0"/>
              <a:t>U</a:t>
            </a:r>
            <a:r>
              <a:rPr lang="en-US" b="0" spc="-405" dirty="0"/>
              <a:t>L</a:t>
            </a:r>
            <a:r>
              <a:rPr lang="en-US" b="0" dirty="0"/>
              <a:t>TS</a:t>
            </a:r>
            <a:br>
              <a:rPr lang="en-US" b="0" dirty="0"/>
            </a:br>
            <a:br>
              <a:rPr lang="en-US" b="0" dirty="0"/>
            </a:br>
            <a:r>
              <a:rPr lang="en-US" sz="1800" b="0" spc="-60" dirty="0">
                <a:latin typeface="Verdana"/>
                <a:cs typeface="Times New Roman" panose="02020603050405020304" pitchFamily="18" charset="0"/>
              </a:rPr>
              <a:t>Our</a:t>
            </a:r>
            <a:r>
              <a:rPr lang="en-US" sz="1800" b="0" spc="-140" dirty="0">
                <a:latin typeface="Verdana"/>
                <a:cs typeface="Times New Roman" panose="02020603050405020304" pitchFamily="18" charset="0"/>
              </a:rPr>
              <a:t> </a:t>
            </a:r>
            <a:r>
              <a:rPr lang="en-US" sz="1800" b="0" spc="-105" dirty="0">
                <a:latin typeface="Verdana"/>
                <a:cs typeface="Times New Roman" panose="02020603050405020304" pitchFamily="18" charset="0"/>
              </a:rPr>
              <a:t>keylogger</a:t>
            </a:r>
            <a:r>
              <a:rPr lang="en-US" sz="1800" b="0" spc="-140" dirty="0">
                <a:latin typeface="Verdana"/>
                <a:cs typeface="Times New Roman" panose="02020603050405020304" pitchFamily="18" charset="0"/>
              </a:rPr>
              <a:t> </a:t>
            </a:r>
            <a:r>
              <a:rPr lang="en-US" sz="1800" b="0" spc="-65" dirty="0">
                <a:latin typeface="Verdana"/>
                <a:cs typeface="Times New Roman" panose="02020603050405020304" pitchFamily="18" charset="0"/>
              </a:rPr>
              <a:t>solution</a:t>
            </a:r>
            <a:r>
              <a:rPr lang="en-US" sz="1800" b="0" spc="-140" dirty="0">
                <a:latin typeface="Verdana"/>
                <a:cs typeface="Times New Roman" panose="02020603050405020304" pitchFamily="18" charset="0"/>
              </a:rPr>
              <a:t> </a:t>
            </a:r>
            <a:r>
              <a:rPr lang="en-US" sz="1800" b="0" spc="-114" dirty="0">
                <a:latin typeface="Verdana"/>
                <a:cs typeface="Times New Roman" panose="02020603050405020304" pitchFamily="18" charset="0"/>
              </a:rPr>
              <a:t>has</a:t>
            </a:r>
            <a:r>
              <a:rPr lang="en-US" sz="1800" b="0" spc="-140" dirty="0">
                <a:latin typeface="Verdana"/>
                <a:cs typeface="Times New Roman" panose="02020603050405020304" pitchFamily="18" charset="0"/>
              </a:rPr>
              <a:t> </a:t>
            </a:r>
            <a:r>
              <a:rPr lang="en-US" sz="1800" b="0" spc="-95" dirty="0">
                <a:latin typeface="Verdana"/>
                <a:cs typeface="Times New Roman" panose="02020603050405020304" pitchFamily="18" charset="0"/>
              </a:rPr>
              <a:t>proven</a:t>
            </a:r>
            <a:r>
              <a:rPr lang="en-US" sz="1800" b="0" spc="-140" dirty="0">
                <a:latin typeface="Verdana"/>
                <a:cs typeface="Times New Roman" panose="02020603050405020304" pitchFamily="18" charset="0"/>
              </a:rPr>
              <a:t> </a:t>
            </a:r>
            <a:r>
              <a:rPr lang="en-US" sz="1800" b="0" spc="-85" dirty="0">
                <a:latin typeface="Verdana"/>
                <a:cs typeface="Times New Roman" panose="02020603050405020304" pitchFamily="18" charset="0"/>
              </a:rPr>
              <a:t>to</a:t>
            </a:r>
            <a:r>
              <a:rPr lang="en-US" sz="1800" b="0" spc="-145" dirty="0">
                <a:latin typeface="Verdana"/>
                <a:cs typeface="Times New Roman" panose="02020603050405020304" pitchFamily="18" charset="0"/>
              </a:rPr>
              <a:t> </a:t>
            </a:r>
            <a:r>
              <a:rPr lang="en-US" sz="1800" b="0" spc="-125" dirty="0">
                <a:latin typeface="Verdana"/>
                <a:cs typeface="Times New Roman" panose="02020603050405020304" pitchFamily="18" charset="0"/>
              </a:rPr>
              <a:t>be</a:t>
            </a:r>
            <a:r>
              <a:rPr lang="en-US" sz="1800" b="0" spc="-140" dirty="0">
                <a:latin typeface="Verdana"/>
                <a:cs typeface="Times New Roman" panose="02020603050405020304" pitchFamily="18" charset="0"/>
              </a:rPr>
              <a:t> </a:t>
            </a:r>
            <a:r>
              <a:rPr lang="en-US" sz="1800" b="0" spc="-70" dirty="0">
                <a:latin typeface="Verdana"/>
                <a:cs typeface="Times New Roman" panose="02020603050405020304" pitchFamily="18" charset="0"/>
              </a:rPr>
              <a:t>highly</a:t>
            </a:r>
            <a:r>
              <a:rPr lang="en-US" sz="1800" b="0" spc="-140" dirty="0">
                <a:latin typeface="Verdana"/>
                <a:cs typeface="Times New Roman" panose="02020603050405020304" pitchFamily="18" charset="0"/>
              </a:rPr>
              <a:t> </a:t>
            </a:r>
            <a:r>
              <a:rPr lang="en-US" sz="1800" b="0" spc="-95" dirty="0">
                <a:latin typeface="Verdana"/>
                <a:cs typeface="Times New Roman" panose="02020603050405020304" pitchFamily="18" charset="0"/>
              </a:rPr>
              <a:t>effective</a:t>
            </a:r>
            <a:r>
              <a:rPr lang="en-US" sz="1800" b="0" spc="-140" dirty="0">
                <a:latin typeface="Verdana"/>
                <a:cs typeface="Times New Roman" panose="02020603050405020304" pitchFamily="18" charset="0"/>
              </a:rPr>
              <a:t> </a:t>
            </a:r>
            <a:r>
              <a:rPr lang="en-US" sz="1800" b="0" spc="-20" dirty="0">
                <a:latin typeface="Verdana"/>
                <a:cs typeface="Times New Roman" panose="02020603050405020304" pitchFamily="18" charset="0"/>
              </a:rPr>
              <a:t>in</a:t>
            </a:r>
            <a:r>
              <a:rPr lang="en-US" sz="1800" b="0" spc="-140" dirty="0">
                <a:latin typeface="Verdana"/>
                <a:cs typeface="Times New Roman" panose="02020603050405020304" pitchFamily="18" charset="0"/>
              </a:rPr>
              <a:t> </a:t>
            </a:r>
            <a:r>
              <a:rPr lang="en-US" sz="1800" b="0" spc="-65" dirty="0">
                <a:latin typeface="Verdana"/>
                <a:cs typeface="Times New Roman" panose="02020603050405020304" pitchFamily="18" charset="0"/>
              </a:rPr>
              <a:t>monitoring</a:t>
            </a:r>
            <a:r>
              <a:rPr lang="en-US" sz="1800" b="0" spc="-140" dirty="0">
                <a:latin typeface="Verdana"/>
                <a:cs typeface="Times New Roman" panose="02020603050405020304" pitchFamily="18" charset="0"/>
              </a:rPr>
              <a:t> </a:t>
            </a:r>
            <a:r>
              <a:rPr lang="en-US" sz="1800" b="0" spc="-100" dirty="0">
                <a:latin typeface="Verdana"/>
                <a:cs typeface="Times New Roman" panose="02020603050405020304" pitchFamily="18" charset="0"/>
              </a:rPr>
              <a:t>user</a:t>
            </a:r>
            <a:r>
              <a:rPr lang="en-US" sz="1800" b="0" spc="-145" dirty="0">
                <a:latin typeface="Verdana"/>
                <a:cs typeface="Times New Roman" panose="02020603050405020304" pitchFamily="18" charset="0"/>
              </a:rPr>
              <a:t> </a:t>
            </a:r>
            <a:r>
              <a:rPr lang="en-US" sz="1800" b="0" spc="-75" dirty="0">
                <a:latin typeface="Verdana"/>
                <a:cs typeface="Times New Roman" panose="02020603050405020304" pitchFamily="18" charset="0"/>
              </a:rPr>
              <a:t>activity</a:t>
            </a:r>
            <a:r>
              <a:rPr lang="en-US" sz="1800" b="0" spc="-135" dirty="0">
                <a:latin typeface="Verdana"/>
                <a:cs typeface="Times New Roman" panose="02020603050405020304" pitchFamily="18" charset="0"/>
              </a:rPr>
              <a:t> </a:t>
            </a:r>
            <a:r>
              <a:rPr lang="en-US" sz="1800" b="0" spc="-85" dirty="0">
                <a:latin typeface="Verdana"/>
                <a:cs typeface="Times New Roman" panose="02020603050405020304" pitchFamily="18" charset="0"/>
              </a:rPr>
              <a:t>and</a:t>
            </a:r>
            <a:r>
              <a:rPr lang="en-US" sz="1800" b="0" spc="-140" dirty="0">
                <a:latin typeface="Verdana"/>
                <a:cs typeface="Times New Roman" panose="02020603050405020304" pitchFamily="18" charset="0"/>
              </a:rPr>
              <a:t> </a:t>
            </a:r>
            <a:r>
              <a:rPr lang="en-US" sz="1800" b="0" spc="-95" dirty="0">
                <a:latin typeface="Verdana"/>
                <a:cs typeface="Times New Roman" panose="02020603050405020304" pitchFamily="18" charset="0"/>
              </a:rPr>
              <a:t>detecting</a:t>
            </a:r>
            <a:r>
              <a:rPr lang="en-US" sz="1800" b="0" spc="-145" dirty="0">
                <a:latin typeface="Verdana"/>
                <a:cs typeface="Times New Roman" panose="02020603050405020304" pitchFamily="18" charset="0"/>
              </a:rPr>
              <a:t> </a:t>
            </a:r>
            <a:r>
              <a:rPr lang="en-US" sz="1800" b="0" spc="-75" dirty="0">
                <a:latin typeface="Verdana"/>
                <a:cs typeface="Times New Roman" panose="02020603050405020304" pitchFamily="18" charset="0"/>
              </a:rPr>
              <a:t>potential </a:t>
            </a:r>
            <a:r>
              <a:rPr lang="en-US" sz="1800" b="0" spc="-465" dirty="0">
                <a:latin typeface="Verdana"/>
                <a:cs typeface="Times New Roman" panose="02020603050405020304" pitchFamily="18" charset="0"/>
              </a:rPr>
              <a:t> </a:t>
            </a:r>
            <a:r>
              <a:rPr lang="en-US" sz="1800" b="0" spc="-85" dirty="0">
                <a:latin typeface="Verdana"/>
                <a:cs typeface="Times New Roman" panose="02020603050405020304" pitchFamily="18" charset="0"/>
              </a:rPr>
              <a:t>security</a:t>
            </a:r>
            <a:r>
              <a:rPr lang="en-US" sz="1800" b="0" spc="-145" dirty="0">
                <a:latin typeface="Verdana"/>
                <a:cs typeface="Times New Roman" panose="02020603050405020304" pitchFamily="18" charset="0"/>
              </a:rPr>
              <a:t> </a:t>
            </a:r>
            <a:r>
              <a:rPr lang="en-US" sz="1800" b="0" spc="-114" dirty="0">
                <a:latin typeface="Verdana"/>
                <a:cs typeface="Times New Roman" panose="02020603050405020304" pitchFamily="18" charset="0"/>
              </a:rPr>
              <a:t>breaches.</a:t>
            </a:r>
            <a:r>
              <a:rPr lang="en-US" sz="1800" b="0" spc="-145" dirty="0">
                <a:latin typeface="Verdana"/>
                <a:cs typeface="Times New Roman" panose="02020603050405020304" pitchFamily="18" charset="0"/>
              </a:rPr>
              <a:t> </a:t>
            </a:r>
            <a:r>
              <a:rPr lang="en-US" sz="1800" b="0" spc="-75" dirty="0">
                <a:latin typeface="Verdana"/>
                <a:cs typeface="Times New Roman" panose="02020603050405020304" pitchFamily="18" charset="0"/>
              </a:rPr>
              <a:t>The</a:t>
            </a:r>
            <a:r>
              <a:rPr lang="en-US" sz="1800" b="0" spc="-145" dirty="0">
                <a:latin typeface="Verdana"/>
                <a:cs typeface="Times New Roman" panose="02020603050405020304" pitchFamily="18" charset="0"/>
              </a:rPr>
              <a:t> </a:t>
            </a:r>
            <a:r>
              <a:rPr lang="en-US" sz="1800" b="0" spc="-105" dirty="0">
                <a:latin typeface="Verdana"/>
                <a:cs typeface="Times New Roman" panose="02020603050405020304" pitchFamily="18" charset="0"/>
              </a:rPr>
              <a:t>data</a:t>
            </a:r>
            <a:r>
              <a:rPr lang="en-US" sz="1800" b="0" spc="-150" dirty="0">
                <a:latin typeface="Verdana"/>
                <a:cs typeface="Times New Roman" panose="02020603050405020304" pitchFamily="18" charset="0"/>
              </a:rPr>
              <a:t> </a:t>
            </a:r>
            <a:r>
              <a:rPr lang="en-US" sz="1800" b="0" spc="-80" dirty="0">
                <a:latin typeface="Verdana"/>
                <a:cs typeface="Times New Roman" panose="02020603050405020304" pitchFamily="18" charset="0"/>
              </a:rPr>
              <a:t>collected</a:t>
            </a:r>
            <a:r>
              <a:rPr lang="en-US" sz="1800" b="0" spc="-145" dirty="0">
                <a:latin typeface="Verdana"/>
                <a:cs typeface="Times New Roman" panose="02020603050405020304" pitchFamily="18" charset="0"/>
              </a:rPr>
              <a:t> </a:t>
            </a:r>
            <a:r>
              <a:rPr lang="en-US" sz="1800" b="0" spc="-114" dirty="0">
                <a:latin typeface="Verdana"/>
                <a:cs typeface="Times New Roman" panose="02020603050405020304" pitchFamily="18" charset="0"/>
              </a:rPr>
              <a:t>has</a:t>
            </a:r>
            <a:r>
              <a:rPr lang="en-US" sz="1800" b="0" spc="-145" dirty="0">
                <a:latin typeface="Verdana"/>
                <a:cs typeface="Times New Roman" panose="02020603050405020304" pitchFamily="18" charset="0"/>
              </a:rPr>
              <a:t> </a:t>
            </a:r>
            <a:r>
              <a:rPr lang="en-US" sz="1800" b="0" spc="-80" dirty="0">
                <a:latin typeface="Verdana"/>
                <a:cs typeface="Times New Roman" panose="02020603050405020304" pitchFamily="18" charset="0"/>
              </a:rPr>
              <a:t>provided</a:t>
            </a:r>
            <a:r>
              <a:rPr lang="en-US" sz="1800" b="0" spc="-145" dirty="0">
                <a:latin typeface="Verdana"/>
                <a:cs typeface="Times New Roman" panose="02020603050405020304" pitchFamily="18" charset="0"/>
              </a:rPr>
              <a:t> </a:t>
            </a:r>
            <a:r>
              <a:rPr lang="en-US" sz="1800" b="0" spc="-85" dirty="0">
                <a:latin typeface="Verdana"/>
                <a:cs typeface="Times New Roman" panose="02020603050405020304" pitchFamily="18" charset="0"/>
              </a:rPr>
              <a:t>valuable</a:t>
            </a:r>
            <a:r>
              <a:rPr lang="en-US" sz="1800" b="0" spc="-145" dirty="0">
                <a:latin typeface="Verdana"/>
                <a:cs typeface="Times New Roman" panose="02020603050405020304" pitchFamily="18" charset="0"/>
              </a:rPr>
              <a:t> </a:t>
            </a:r>
            <a:r>
              <a:rPr lang="en-US" sz="1800" b="0" spc="-75" dirty="0">
                <a:latin typeface="Verdana"/>
                <a:cs typeface="Times New Roman" panose="02020603050405020304" pitchFamily="18" charset="0"/>
              </a:rPr>
              <a:t>insights,</a:t>
            </a:r>
            <a:r>
              <a:rPr lang="en-US" sz="1800" b="0" spc="-145" dirty="0">
                <a:latin typeface="Verdana"/>
                <a:cs typeface="Times New Roman" panose="02020603050405020304" pitchFamily="18" charset="0"/>
              </a:rPr>
              <a:t> </a:t>
            </a:r>
            <a:r>
              <a:rPr lang="en-US" sz="1800" b="0" spc="-65" dirty="0">
                <a:latin typeface="Verdana"/>
                <a:cs typeface="Times New Roman" panose="02020603050405020304" pitchFamily="18" charset="0"/>
              </a:rPr>
              <a:t>allowing</a:t>
            </a:r>
            <a:r>
              <a:rPr lang="en-US" sz="1800" b="0" spc="-145" dirty="0">
                <a:latin typeface="Verdana"/>
                <a:cs typeface="Times New Roman" panose="02020603050405020304" pitchFamily="18" charset="0"/>
              </a:rPr>
              <a:t> </a:t>
            </a:r>
            <a:r>
              <a:rPr lang="en-US" sz="1800" b="0" spc="-105" dirty="0">
                <a:latin typeface="Verdana"/>
                <a:cs typeface="Times New Roman" panose="02020603050405020304" pitchFamily="18" charset="0"/>
              </a:rPr>
              <a:t>us</a:t>
            </a:r>
            <a:r>
              <a:rPr lang="en-US" sz="1800" b="0" spc="-150" dirty="0">
                <a:latin typeface="Verdana"/>
                <a:cs typeface="Times New Roman" panose="02020603050405020304" pitchFamily="18" charset="0"/>
              </a:rPr>
              <a:t> </a:t>
            </a:r>
            <a:r>
              <a:rPr lang="en-US" sz="1800" b="0" spc="-85" dirty="0">
                <a:latin typeface="Verdana"/>
                <a:cs typeface="Times New Roman" panose="02020603050405020304" pitchFamily="18" charset="0"/>
              </a:rPr>
              <a:t>to</a:t>
            </a:r>
            <a:r>
              <a:rPr lang="en-US" sz="1800" b="0" spc="-150" dirty="0">
                <a:latin typeface="Verdana"/>
                <a:cs typeface="Times New Roman" panose="02020603050405020304" pitchFamily="18" charset="0"/>
              </a:rPr>
              <a:t> </a:t>
            </a:r>
            <a:r>
              <a:rPr lang="en-US" sz="1800" b="0" spc="-60" dirty="0">
                <a:latin typeface="Verdana"/>
                <a:cs typeface="Times New Roman" panose="02020603050405020304" pitchFamily="18" charset="0"/>
              </a:rPr>
              <a:t>identify</a:t>
            </a:r>
            <a:r>
              <a:rPr lang="en-US" sz="1800" b="0" spc="-140" dirty="0">
                <a:latin typeface="Verdana"/>
                <a:cs typeface="Times New Roman" panose="02020603050405020304" pitchFamily="18" charset="0"/>
              </a:rPr>
              <a:t> </a:t>
            </a:r>
            <a:r>
              <a:rPr lang="en-US" sz="1800" b="0" spc="-60" dirty="0">
                <a:latin typeface="Verdana"/>
                <a:cs typeface="Times New Roman" panose="02020603050405020304" pitchFamily="18" charset="0"/>
              </a:rPr>
              <a:t>vulnerabilities </a:t>
            </a:r>
            <a:r>
              <a:rPr lang="en-US" sz="1800" b="0" spc="-55" dirty="0">
                <a:latin typeface="Verdana"/>
                <a:cs typeface="Times New Roman" panose="02020603050405020304" pitchFamily="18" charset="0"/>
              </a:rPr>
              <a:t> </a:t>
            </a:r>
            <a:r>
              <a:rPr lang="en-US" sz="1800" b="0" spc="-85" dirty="0">
                <a:latin typeface="Verdana"/>
                <a:cs typeface="Times New Roman" panose="02020603050405020304" pitchFamily="18" charset="0"/>
              </a:rPr>
              <a:t>and</a:t>
            </a:r>
            <a:r>
              <a:rPr lang="en-US" sz="1800" b="0" spc="-150" dirty="0">
                <a:latin typeface="Verdana"/>
                <a:cs typeface="Times New Roman" panose="02020603050405020304" pitchFamily="18" charset="0"/>
              </a:rPr>
              <a:t> </a:t>
            </a:r>
            <a:r>
              <a:rPr lang="en-US" sz="1800" b="0" spc="-80" dirty="0">
                <a:latin typeface="Verdana"/>
                <a:cs typeface="Times New Roman" panose="02020603050405020304" pitchFamily="18" charset="0"/>
              </a:rPr>
              <a:t>implement</a:t>
            </a:r>
            <a:r>
              <a:rPr lang="en-US" sz="1800" b="0" spc="-150" dirty="0">
                <a:latin typeface="Verdana"/>
                <a:cs typeface="Times New Roman" panose="02020603050405020304" pitchFamily="18" charset="0"/>
              </a:rPr>
              <a:t> </a:t>
            </a:r>
            <a:r>
              <a:rPr lang="en-US" sz="1800" b="0" spc="-80" dirty="0">
                <a:latin typeface="Verdana"/>
                <a:cs typeface="Times New Roman" panose="02020603050405020304" pitchFamily="18" charset="0"/>
              </a:rPr>
              <a:t>robust</a:t>
            </a:r>
            <a:r>
              <a:rPr lang="en-US" sz="1800" b="0" spc="-150" dirty="0">
                <a:latin typeface="Verdana"/>
                <a:cs typeface="Times New Roman" panose="02020603050405020304" pitchFamily="18" charset="0"/>
              </a:rPr>
              <a:t> </a:t>
            </a:r>
            <a:r>
              <a:rPr lang="en-US" sz="1800" b="0" spc="-85" dirty="0">
                <a:latin typeface="Verdana"/>
                <a:cs typeface="Times New Roman" panose="02020603050405020304" pitchFamily="18" charset="0"/>
              </a:rPr>
              <a:t>securit</a:t>
            </a:r>
            <a:r>
              <a:rPr lang="en-US" sz="1800" b="0" spc="-100" dirty="0">
                <a:latin typeface="Verdana"/>
                <a:cs typeface="Times New Roman" panose="02020603050405020304" pitchFamily="18" charset="0"/>
              </a:rPr>
              <a:t>y</a:t>
            </a:r>
            <a:r>
              <a:rPr lang="en-US" sz="1800" b="0" spc="-150" dirty="0">
                <a:latin typeface="Verdana"/>
                <a:cs typeface="Times New Roman" panose="02020603050405020304" pitchFamily="18" charset="0"/>
              </a:rPr>
              <a:t> </a:t>
            </a:r>
            <a:r>
              <a:rPr lang="en-US" sz="1800" b="0" spc="-114" dirty="0">
                <a:latin typeface="Verdana"/>
                <a:cs typeface="Times New Roman" panose="02020603050405020304" pitchFamily="18" charset="0"/>
              </a:rPr>
              <a:t>measures</a:t>
            </a:r>
            <a:r>
              <a:rPr lang="en-US" sz="1800" b="0" spc="-150" dirty="0">
                <a:latin typeface="Verdana"/>
                <a:cs typeface="Times New Roman" panose="02020603050405020304" pitchFamily="18" charset="0"/>
              </a:rPr>
              <a:t> </a:t>
            </a:r>
            <a:r>
              <a:rPr lang="en-US" sz="1800" b="0" spc="-70" dirty="0">
                <a:latin typeface="Verdana"/>
                <a:cs typeface="Times New Roman" panose="02020603050405020304" pitchFamily="18" charset="0"/>
              </a:rPr>
              <a:t>t</a:t>
            </a:r>
            <a:r>
              <a:rPr lang="en-US" sz="1800" b="0" spc="-100" dirty="0">
                <a:latin typeface="Verdana"/>
                <a:cs typeface="Times New Roman" panose="02020603050405020304" pitchFamily="18" charset="0"/>
              </a:rPr>
              <a:t>o</a:t>
            </a:r>
            <a:r>
              <a:rPr lang="en-US" sz="1800" b="0" spc="-155" dirty="0">
                <a:latin typeface="Verdana"/>
                <a:cs typeface="Times New Roman" panose="02020603050405020304" pitchFamily="18" charset="0"/>
              </a:rPr>
              <a:t> </a:t>
            </a:r>
            <a:r>
              <a:rPr lang="en-US" sz="1800" b="0" spc="-90" dirty="0">
                <a:latin typeface="Verdana"/>
                <a:cs typeface="Times New Roman" panose="02020603050405020304" pitchFamily="18" charset="0"/>
              </a:rPr>
              <a:t>protec</a:t>
            </a:r>
            <a:r>
              <a:rPr lang="en-US" sz="1800" b="0" spc="-65" dirty="0">
                <a:latin typeface="Verdana"/>
                <a:cs typeface="Times New Roman" panose="02020603050405020304" pitchFamily="18" charset="0"/>
              </a:rPr>
              <a:t>t</a:t>
            </a:r>
            <a:r>
              <a:rPr lang="en-US" sz="1800" b="0" spc="-155" dirty="0">
                <a:latin typeface="Verdana"/>
                <a:cs typeface="Times New Roman" panose="02020603050405020304" pitchFamily="18" charset="0"/>
              </a:rPr>
              <a:t> </a:t>
            </a:r>
            <a:r>
              <a:rPr lang="en-US" sz="1800" b="0" spc="-80" dirty="0">
                <a:latin typeface="Verdana"/>
                <a:cs typeface="Times New Roman" panose="02020603050405020304" pitchFamily="18" charset="0"/>
              </a:rPr>
              <a:t>ou</a:t>
            </a:r>
            <a:r>
              <a:rPr lang="en-US" sz="1800" b="0" spc="-50" dirty="0">
                <a:latin typeface="Verdana"/>
                <a:cs typeface="Times New Roman" panose="02020603050405020304" pitchFamily="18" charset="0"/>
              </a:rPr>
              <a:t>r</a:t>
            </a:r>
            <a:r>
              <a:rPr lang="en-US" sz="1800" b="0" spc="-150" dirty="0">
                <a:latin typeface="Verdana"/>
                <a:cs typeface="Times New Roman" panose="02020603050405020304" pitchFamily="18" charset="0"/>
              </a:rPr>
              <a:t> </a:t>
            </a:r>
            <a:r>
              <a:rPr lang="en-US" sz="1800" b="0" spc="-70" dirty="0">
                <a:latin typeface="Verdana"/>
                <a:cs typeface="Times New Roman" panose="02020603050405020304" pitchFamily="18" charset="0"/>
              </a:rPr>
              <a:t>client'</a:t>
            </a:r>
            <a:r>
              <a:rPr lang="en-US" sz="1800" b="0" spc="-80" dirty="0">
                <a:latin typeface="Verdana"/>
                <a:cs typeface="Times New Roman" panose="02020603050405020304" pitchFamily="18" charset="0"/>
              </a:rPr>
              <a:t>s</a:t>
            </a:r>
            <a:r>
              <a:rPr lang="en-US" sz="1800" b="0" spc="-150" dirty="0">
                <a:latin typeface="Verdana"/>
                <a:cs typeface="Times New Roman" panose="02020603050405020304" pitchFamily="18" charset="0"/>
              </a:rPr>
              <a:t> </a:t>
            </a:r>
            <a:r>
              <a:rPr lang="en-US" sz="1800" b="0" spc="-130" dirty="0">
                <a:latin typeface="Verdana"/>
                <a:cs typeface="Times New Roman" panose="02020603050405020304" pitchFamily="18" charset="0"/>
              </a:rPr>
              <a:t>system.</a:t>
            </a:r>
            <a:br>
              <a:rPr lang="en-US" sz="1800" b="0" spc="-130" dirty="0">
                <a:latin typeface="Verdana"/>
                <a:cs typeface="Times New Roman" panose="02020603050405020304" pitchFamily="18" charset="0"/>
              </a:rPr>
            </a:br>
            <a:br>
              <a:rPr lang="en-US" b="0" dirty="0">
                <a:latin typeface="Verdana"/>
                <a:cs typeface="Times New Roman" panose="02020603050405020304" pitchFamily="18" charset="0"/>
              </a:rPr>
            </a:br>
            <a:r>
              <a:rPr lang="en-US" sz="1800" spc="-95" dirty="0" err="1">
                <a:solidFill>
                  <a:srgbClr val="FF0000"/>
                </a:solidFill>
                <a:latin typeface="Verdana"/>
                <a:cs typeface="Verdana"/>
              </a:rPr>
              <a:t>Keystrok</a:t>
            </a:r>
            <a:r>
              <a:rPr lang="en-US" sz="1800" spc="-100" dirty="0" err="1">
                <a:solidFill>
                  <a:srgbClr val="FF0000"/>
                </a:solidFill>
                <a:latin typeface="Verdana"/>
                <a:cs typeface="Verdana"/>
              </a:rPr>
              <a:t>e</a:t>
            </a:r>
            <a:r>
              <a:rPr lang="en-US" sz="1800" spc="-45" dirty="0" err="1">
                <a:solidFill>
                  <a:srgbClr val="FF0000"/>
                </a:solidFill>
                <a:latin typeface="Verdana"/>
                <a:cs typeface="Verdana"/>
              </a:rPr>
              <a:t>Monitoring</a:t>
            </a:r>
            <a:r>
              <a:rPr lang="en-US" sz="1800" spc="-45" dirty="0">
                <a:solidFill>
                  <a:srgbClr val="FF0000"/>
                </a:solidFill>
                <a:latin typeface="Verdana"/>
                <a:cs typeface="Verdana"/>
              </a:rPr>
              <a:t>:</a:t>
            </a:r>
            <a:br>
              <a:rPr lang="en-US" sz="1800" spc="-45" dirty="0">
                <a:solidFill>
                  <a:srgbClr val="FF0000"/>
                </a:solidFill>
                <a:latin typeface="Verdana"/>
                <a:cs typeface="Verdana"/>
              </a:rPr>
            </a:br>
            <a:r>
              <a:rPr lang="en-US" sz="1800" b="0" spc="-90" dirty="0">
                <a:latin typeface="Times New Roman" panose="02020603050405020304" pitchFamily="18" charset="0"/>
                <a:cs typeface="Times New Roman" panose="02020603050405020304" pitchFamily="18" charset="0"/>
              </a:rPr>
              <a:t>Capture</a:t>
            </a:r>
            <a:r>
              <a:rPr lang="en-US" sz="1800" b="0" spc="-95" dirty="0">
                <a:latin typeface="Times New Roman" panose="02020603050405020304" pitchFamily="18" charset="0"/>
                <a:cs typeface="Times New Roman" panose="02020603050405020304" pitchFamily="18" charset="0"/>
              </a:rPr>
              <a:t>d</a:t>
            </a:r>
            <a:r>
              <a:rPr lang="en-US" sz="1800" b="0" spc="-150" dirty="0">
                <a:latin typeface="Times New Roman" panose="02020603050405020304" pitchFamily="18" charset="0"/>
                <a:cs typeface="Times New Roman" panose="02020603050405020304" pitchFamily="18" charset="0"/>
              </a:rPr>
              <a:t> </a:t>
            </a:r>
            <a:r>
              <a:rPr lang="en-US" sz="1800" b="0" spc="-114" dirty="0">
                <a:latin typeface="Times New Roman" panose="02020603050405020304" pitchFamily="18" charset="0"/>
                <a:cs typeface="Times New Roman" panose="02020603050405020304" pitchFamily="18" charset="0"/>
              </a:rPr>
              <a:t>ove</a:t>
            </a:r>
            <a:r>
              <a:rPr lang="en-US" sz="1800" b="0" spc="-80" dirty="0">
                <a:latin typeface="Times New Roman" panose="02020603050405020304" pitchFamily="18" charset="0"/>
                <a:cs typeface="Times New Roman" panose="02020603050405020304" pitchFamily="18" charset="0"/>
              </a:rPr>
              <a:t>r</a:t>
            </a:r>
            <a:r>
              <a:rPr lang="en-US" sz="1800" b="0" spc="-150" dirty="0">
                <a:latin typeface="Times New Roman" panose="02020603050405020304" pitchFamily="18" charset="0"/>
                <a:cs typeface="Times New Roman" panose="02020603050405020304" pitchFamily="18" charset="0"/>
              </a:rPr>
              <a:t> </a:t>
            </a:r>
            <a:r>
              <a:rPr lang="en-US" sz="1800" b="0" spc="-155" dirty="0">
                <a:latin typeface="Times New Roman" panose="02020603050405020304" pitchFamily="18" charset="0"/>
                <a:cs typeface="Times New Roman" panose="02020603050405020304" pitchFamily="18" charset="0"/>
              </a:rPr>
              <a:t>10</a:t>
            </a:r>
            <a:r>
              <a:rPr lang="en-US" sz="1800" b="0" spc="-150" dirty="0">
                <a:latin typeface="Times New Roman" panose="02020603050405020304" pitchFamily="18" charset="0"/>
                <a:cs typeface="Times New Roman" panose="02020603050405020304" pitchFamily="18" charset="0"/>
              </a:rPr>
              <a:t> </a:t>
            </a:r>
            <a:r>
              <a:rPr lang="en-US" sz="1800" b="0" spc="-30" dirty="0">
                <a:latin typeface="Times New Roman" panose="02020603050405020304" pitchFamily="18" charset="0"/>
                <a:cs typeface="Times New Roman" panose="02020603050405020304" pitchFamily="18" charset="0"/>
              </a:rPr>
              <a:t>million</a:t>
            </a:r>
            <a:r>
              <a:rPr lang="en-US" sz="1800" b="0" spc="-150" dirty="0">
                <a:latin typeface="Times New Roman" panose="02020603050405020304" pitchFamily="18" charset="0"/>
                <a:cs typeface="Times New Roman" panose="02020603050405020304" pitchFamily="18" charset="0"/>
              </a:rPr>
              <a:t> </a:t>
            </a:r>
            <a:r>
              <a:rPr lang="en-US" sz="1800" b="0" spc="-105" dirty="0">
                <a:latin typeface="Times New Roman" panose="02020603050405020304" pitchFamily="18" charset="0"/>
                <a:cs typeface="Times New Roman" panose="02020603050405020304" pitchFamily="18" charset="0"/>
              </a:rPr>
              <a:t>keystrokes,</a:t>
            </a:r>
            <a:r>
              <a:rPr lang="en-US" sz="1800" b="0" spc="-150" dirty="0">
                <a:latin typeface="Times New Roman" panose="02020603050405020304" pitchFamily="18" charset="0"/>
                <a:cs typeface="Times New Roman" panose="02020603050405020304" pitchFamily="18" charset="0"/>
              </a:rPr>
              <a:t> </a:t>
            </a:r>
            <a:r>
              <a:rPr lang="en-US" sz="1800" b="0" spc="-50" dirty="0">
                <a:latin typeface="Times New Roman" panose="02020603050405020304" pitchFamily="18" charset="0"/>
                <a:cs typeface="Times New Roman" panose="02020603050405020304" pitchFamily="18" charset="0"/>
              </a:rPr>
              <a:t>including  </a:t>
            </a:r>
            <a:r>
              <a:rPr lang="en-US" sz="1800" b="0" spc="-90" dirty="0">
                <a:latin typeface="Times New Roman" panose="02020603050405020304" pitchFamily="18" charset="0"/>
                <a:cs typeface="Times New Roman" panose="02020603050405020304" pitchFamily="18" charset="0"/>
              </a:rPr>
              <a:t>sensitive </a:t>
            </a:r>
            <a:r>
              <a:rPr lang="en-US" sz="1800" b="0" spc="-60" dirty="0">
                <a:latin typeface="Times New Roman" panose="02020603050405020304" pitchFamily="18" charset="0"/>
                <a:cs typeface="Times New Roman" panose="02020603050405020304" pitchFamily="18" charset="0"/>
              </a:rPr>
              <a:t>information </a:t>
            </a:r>
            <a:r>
              <a:rPr lang="en-US" sz="1800" b="0" spc="-85" dirty="0">
                <a:latin typeface="Times New Roman" panose="02020603050405020304" pitchFamily="18" charset="0"/>
                <a:cs typeface="Times New Roman" panose="02020603050405020304" pitchFamily="18" charset="0"/>
              </a:rPr>
              <a:t>and </a:t>
            </a:r>
            <a:r>
              <a:rPr lang="en-US" sz="1800" b="0" spc="-75" dirty="0">
                <a:latin typeface="Times New Roman" panose="02020603050405020304" pitchFamily="18" charset="0"/>
                <a:cs typeface="Times New Roman" panose="02020603050405020304" pitchFamily="18" charset="0"/>
              </a:rPr>
              <a:t>potential </a:t>
            </a:r>
            <a:r>
              <a:rPr lang="en-US" sz="1800" b="0" spc="-90" dirty="0">
                <a:latin typeface="Times New Roman" panose="02020603050405020304" pitchFamily="18" charset="0"/>
                <a:cs typeface="Times New Roman" panose="02020603050405020304" pitchFamily="18" charset="0"/>
              </a:rPr>
              <a:t>security </a:t>
            </a:r>
            <a:r>
              <a:rPr lang="en-US" sz="1800" b="0" spc="-85" dirty="0">
                <a:latin typeface="Times New Roman" panose="02020603050405020304" pitchFamily="18" charset="0"/>
                <a:cs typeface="Times New Roman" panose="02020603050405020304" pitchFamily="18" charset="0"/>
              </a:rPr>
              <a:t> </a:t>
            </a:r>
            <a:r>
              <a:rPr lang="en-US" sz="1800" b="0" spc="-95" dirty="0">
                <a:latin typeface="Times New Roman" panose="02020603050405020304" pitchFamily="18" charset="0"/>
                <a:cs typeface="Times New Roman" panose="02020603050405020304" pitchFamily="18" charset="0"/>
              </a:rPr>
              <a:t>threats</a:t>
            </a:r>
            <a:br>
              <a:rPr lang="en-US" sz="1800" b="0" spc="-95" dirty="0">
                <a:latin typeface="Times New Roman" panose="02020603050405020304" pitchFamily="18" charset="0"/>
                <a:cs typeface="Times New Roman" panose="02020603050405020304" pitchFamily="18" charset="0"/>
              </a:rPr>
            </a:br>
            <a:br>
              <a:rPr lang="en-US" sz="1800" b="0" spc="-95" dirty="0">
                <a:latin typeface="Times New Roman" panose="02020603050405020304" pitchFamily="18" charset="0"/>
                <a:cs typeface="Times New Roman" panose="02020603050405020304" pitchFamily="18" charset="0"/>
              </a:rPr>
            </a:br>
            <a:br>
              <a:rPr lang="en-US" sz="1800" b="0" spc="-95" dirty="0">
                <a:latin typeface="Times New Roman" panose="02020603050405020304" pitchFamily="18" charset="0"/>
                <a:cs typeface="Times New Roman" panose="02020603050405020304" pitchFamily="18" charset="0"/>
              </a:rPr>
            </a:br>
            <a:r>
              <a:rPr lang="en-US" sz="1800" spc="-85" dirty="0" err="1">
                <a:solidFill>
                  <a:srgbClr val="FF0000"/>
                </a:solidFill>
                <a:latin typeface="Verdana"/>
                <a:cs typeface="Verdana"/>
              </a:rPr>
              <a:t>Suspiciou</a:t>
            </a:r>
            <a:r>
              <a:rPr lang="en-US" sz="1800" spc="-80" dirty="0" err="1">
                <a:solidFill>
                  <a:srgbClr val="FF0000"/>
                </a:solidFill>
                <a:latin typeface="Verdana"/>
                <a:cs typeface="Verdana"/>
              </a:rPr>
              <a:t>s</a:t>
            </a:r>
            <a:r>
              <a:rPr lang="en-US" sz="1800" spc="-60" dirty="0" err="1">
                <a:solidFill>
                  <a:srgbClr val="FF0000"/>
                </a:solidFill>
                <a:latin typeface="Verdana"/>
                <a:cs typeface="Verdana"/>
              </a:rPr>
              <a:t>Activity</a:t>
            </a:r>
            <a:r>
              <a:rPr lang="en-US" sz="1800" spc="-80" dirty="0" err="1">
                <a:solidFill>
                  <a:srgbClr val="FF0000"/>
                </a:solidFill>
                <a:latin typeface="Verdana"/>
                <a:cs typeface="Verdana"/>
              </a:rPr>
              <a:t>Detection</a:t>
            </a:r>
            <a:r>
              <a:rPr lang="en-US" sz="1800" spc="-80" dirty="0">
                <a:solidFill>
                  <a:srgbClr val="FF0000"/>
                </a:solidFill>
                <a:latin typeface="Verdana"/>
                <a:cs typeface="Verdana"/>
              </a:rPr>
              <a:t>:</a:t>
            </a:r>
            <a:br>
              <a:rPr lang="en-US" sz="4800" dirty="0">
                <a:latin typeface="Verdana"/>
                <a:cs typeface="Verdana"/>
              </a:rPr>
            </a:br>
            <a:r>
              <a:rPr lang="en-US" sz="1800" b="0" spc="-60" dirty="0">
                <a:latin typeface="Verdana"/>
                <a:cs typeface="Verdana"/>
              </a:rPr>
              <a:t>Identified</a:t>
            </a:r>
            <a:r>
              <a:rPr lang="en-US" sz="1800" b="0" spc="-150" dirty="0">
                <a:latin typeface="Verdana"/>
                <a:cs typeface="Verdana"/>
              </a:rPr>
              <a:t> </a:t>
            </a:r>
            <a:r>
              <a:rPr lang="en-US" sz="1800" b="0" spc="-190" dirty="0">
                <a:latin typeface="Verdana"/>
                <a:cs typeface="Verdana"/>
              </a:rPr>
              <a:t>127</a:t>
            </a:r>
            <a:r>
              <a:rPr lang="en-US" sz="1800" b="0" spc="-150" dirty="0">
                <a:latin typeface="Verdana"/>
                <a:cs typeface="Verdana"/>
              </a:rPr>
              <a:t> </a:t>
            </a:r>
            <a:r>
              <a:rPr lang="en-US" sz="1800" b="0" spc="-90" dirty="0">
                <a:latin typeface="Verdana"/>
                <a:cs typeface="Verdana"/>
              </a:rPr>
              <a:t>instances</a:t>
            </a:r>
            <a:r>
              <a:rPr lang="en-US" sz="1800" b="0" spc="-150" dirty="0">
                <a:latin typeface="Verdana"/>
                <a:cs typeface="Verdana"/>
              </a:rPr>
              <a:t> </a:t>
            </a:r>
            <a:r>
              <a:rPr lang="en-US" sz="1800" b="0" spc="-90" dirty="0">
                <a:latin typeface="Verdana"/>
                <a:cs typeface="Verdana"/>
              </a:rPr>
              <a:t>o</a:t>
            </a:r>
            <a:r>
              <a:rPr lang="en-US" sz="1800" b="0" spc="-50" dirty="0">
                <a:latin typeface="Verdana"/>
                <a:cs typeface="Verdana"/>
              </a:rPr>
              <a:t>f</a:t>
            </a:r>
            <a:r>
              <a:rPr lang="en-US" sz="1800" b="0" spc="-150" dirty="0">
                <a:latin typeface="Verdana"/>
                <a:cs typeface="Verdana"/>
              </a:rPr>
              <a:t> </a:t>
            </a:r>
            <a:r>
              <a:rPr lang="en-US" sz="1800" b="0" spc="-90" dirty="0">
                <a:latin typeface="Verdana"/>
                <a:cs typeface="Verdana"/>
              </a:rPr>
              <a:t>unusua</a:t>
            </a:r>
            <a:r>
              <a:rPr lang="en-US" sz="1800" b="0" spc="-40" dirty="0">
                <a:latin typeface="Verdana"/>
                <a:cs typeface="Verdana"/>
              </a:rPr>
              <a:t>l</a:t>
            </a:r>
            <a:r>
              <a:rPr lang="en-US" sz="1800" b="0" spc="-155" dirty="0">
                <a:latin typeface="Verdana"/>
                <a:cs typeface="Verdana"/>
              </a:rPr>
              <a:t> </a:t>
            </a:r>
            <a:r>
              <a:rPr lang="en-US" sz="1800" b="0" spc="-90" dirty="0">
                <a:latin typeface="Verdana"/>
                <a:cs typeface="Verdana"/>
              </a:rPr>
              <a:t>user  </a:t>
            </a:r>
            <a:r>
              <a:rPr lang="en-US" sz="1800" b="0" spc="-100" dirty="0">
                <a:latin typeface="Verdana"/>
                <a:cs typeface="Verdana"/>
              </a:rPr>
              <a:t>behavior</a:t>
            </a:r>
            <a:r>
              <a:rPr lang="en-US" sz="1800" b="0" spc="-65" dirty="0">
                <a:latin typeface="Verdana"/>
                <a:cs typeface="Verdana"/>
              </a:rPr>
              <a:t>,</a:t>
            </a:r>
            <a:r>
              <a:rPr lang="en-US" sz="1800" b="0" spc="-150" dirty="0">
                <a:latin typeface="Verdana"/>
                <a:cs typeface="Verdana"/>
              </a:rPr>
              <a:t> </a:t>
            </a:r>
            <a:r>
              <a:rPr lang="en-US" sz="1800" b="0" spc="-80" dirty="0">
                <a:latin typeface="Verdana"/>
                <a:cs typeface="Verdana"/>
              </a:rPr>
              <a:t>leadin</a:t>
            </a:r>
            <a:r>
              <a:rPr lang="en-US" sz="1800" b="0" spc="-90" dirty="0">
                <a:latin typeface="Verdana"/>
                <a:cs typeface="Verdana"/>
              </a:rPr>
              <a:t>g</a:t>
            </a:r>
            <a:r>
              <a:rPr lang="en-US" sz="1800" b="0" spc="-150" dirty="0">
                <a:latin typeface="Verdana"/>
                <a:cs typeface="Verdana"/>
              </a:rPr>
              <a:t> </a:t>
            </a:r>
            <a:r>
              <a:rPr lang="en-US" sz="1800" b="0" spc="-70" dirty="0">
                <a:latin typeface="Verdana"/>
                <a:cs typeface="Verdana"/>
              </a:rPr>
              <a:t>t</a:t>
            </a:r>
            <a:r>
              <a:rPr lang="en-US" sz="1800" b="0" spc="-100" dirty="0">
                <a:latin typeface="Verdana"/>
                <a:cs typeface="Verdana"/>
              </a:rPr>
              <a:t>o</a:t>
            </a:r>
            <a:r>
              <a:rPr lang="en-US" sz="1800" b="0" spc="-155" dirty="0">
                <a:latin typeface="Verdana"/>
                <a:cs typeface="Verdana"/>
              </a:rPr>
              <a:t> </a:t>
            </a:r>
            <a:r>
              <a:rPr lang="en-US" sz="1800" b="0" spc="-100" dirty="0">
                <a:latin typeface="Verdana"/>
                <a:cs typeface="Verdana"/>
              </a:rPr>
              <a:t>th</a:t>
            </a:r>
            <a:r>
              <a:rPr lang="en-US" sz="1800" b="0" spc="-110" dirty="0">
                <a:latin typeface="Verdana"/>
                <a:cs typeface="Verdana"/>
              </a:rPr>
              <a:t>e</a:t>
            </a:r>
            <a:r>
              <a:rPr lang="en-US" sz="1800" b="0" spc="-155" dirty="0">
                <a:latin typeface="Verdana"/>
                <a:cs typeface="Verdana"/>
              </a:rPr>
              <a:t> </a:t>
            </a:r>
            <a:r>
              <a:rPr lang="en-US" sz="1800" b="0" spc="-85" dirty="0">
                <a:latin typeface="Verdana"/>
                <a:cs typeface="Verdana"/>
              </a:rPr>
              <a:t>preventio</a:t>
            </a:r>
            <a:r>
              <a:rPr lang="en-US" sz="1800" b="0" spc="-95" dirty="0">
                <a:latin typeface="Verdana"/>
                <a:cs typeface="Verdana"/>
              </a:rPr>
              <a:t>n</a:t>
            </a:r>
            <a:r>
              <a:rPr lang="en-US" sz="1800" b="0" spc="-155" dirty="0">
                <a:latin typeface="Verdana"/>
                <a:cs typeface="Verdana"/>
              </a:rPr>
              <a:t> </a:t>
            </a:r>
            <a:r>
              <a:rPr lang="en-US" sz="1800" b="0" spc="-90" dirty="0">
                <a:latin typeface="Verdana"/>
                <a:cs typeface="Verdana"/>
              </a:rPr>
              <a:t>o</a:t>
            </a:r>
            <a:r>
              <a:rPr lang="en-US" sz="1800" b="0" spc="-50" dirty="0">
                <a:latin typeface="Verdana"/>
                <a:cs typeface="Verdana"/>
              </a:rPr>
              <a:t>f</a:t>
            </a:r>
            <a:r>
              <a:rPr lang="en-US" sz="1800" b="0" spc="-150" dirty="0">
                <a:latin typeface="Verdana"/>
                <a:cs typeface="Verdana"/>
              </a:rPr>
              <a:t> </a:t>
            </a:r>
            <a:r>
              <a:rPr lang="en-US" sz="1800" b="0" spc="-100" dirty="0" err="1">
                <a:latin typeface="Verdana"/>
                <a:cs typeface="Verdana"/>
              </a:rPr>
              <a:t>several</a:t>
            </a:r>
            <a:r>
              <a:rPr lang="en-US" sz="1800" b="0" spc="-105" dirty="0" err="1">
                <a:latin typeface="Verdana"/>
                <a:cs typeface="Verdana"/>
              </a:rPr>
              <a:t>dat</a:t>
            </a:r>
            <a:r>
              <a:rPr lang="en-US" sz="1800" b="0" spc="-110" dirty="0" err="1">
                <a:latin typeface="Verdana"/>
                <a:cs typeface="Verdana"/>
              </a:rPr>
              <a:t>abreaches</a:t>
            </a:r>
            <a:r>
              <a:rPr lang="en-US" sz="1800" b="0" spc="-110" dirty="0">
                <a:latin typeface="Verdana"/>
                <a:cs typeface="Verdana"/>
              </a:rPr>
              <a:t>.</a:t>
            </a:r>
            <a:br>
              <a:rPr lang="en-US" sz="1800" b="0" spc="-110" dirty="0">
                <a:latin typeface="Verdana"/>
                <a:cs typeface="Verdana"/>
              </a:rPr>
            </a:br>
            <a:r>
              <a:rPr lang="en-US" sz="1800" spc="-65" dirty="0" err="1">
                <a:solidFill>
                  <a:srgbClr val="FF0000"/>
                </a:solidFill>
                <a:latin typeface="Verdana"/>
                <a:cs typeface="Verdana"/>
              </a:rPr>
              <a:t>Reporting</a:t>
            </a:r>
            <a:r>
              <a:rPr lang="en-US" sz="1800" spc="-85" dirty="0" err="1">
                <a:solidFill>
                  <a:srgbClr val="FF0000"/>
                </a:solidFill>
                <a:latin typeface="Verdana"/>
                <a:cs typeface="Verdana"/>
              </a:rPr>
              <a:t>and</a:t>
            </a:r>
            <a:r>
              <a:rPr lang="en-US" sz="1800" spc="-65" dirty="0" err="1">
                <a:solidFill>
                  <a:srgbClr val="FF0000"/>
                </a:solidFill>
                <a:latin typeface="Verdana"/>
                <a:cs typeface="Verdana"/>
              </a:rPr>
              <a:t>Analytics</a:t>
            </a:r>
            <a:r>
              <a:rPr lang="en-US" sz="1800" spc="-65" dirty="0">
                <a:solidFill>
                  <a:srgbClr val="FF0000"/>
                </a:solidFill>
                <a:latin typeface="Verdana"/>
                <a:cs typeface="Verdana"/>
              </a:rPr>
              <a:t>:</a:t>
            </a:r>
            <a:br>
              <a:rPr lang="en-US" sz="1800" b="0" spc="-65" dirty="0">
                <a:latin typeface="Verdana"/>
                <a:cs typeface="Verdana"/>
              </a:rPr>
            </a:br>
            <a:r>
              <a:rPr lang="en-US" sz="1800" b="0" spc="-65" dirty="0">
                <a:latin typeface="Verdana"/>
                <a:cs typeface="Verdana"/>
              </a:rPr>
              <a:t>Provided</a:t>
            </a:r>
            <a:r>
              <a:rPr lang="en-US" sz="1800" b="0" spc="-150" dirty="0">
                <a:latin typeface="Verdana"/>
                <a:cs typeface="Verdana"/>
              </a:rPr>
              <a:t> </a:t>
            </a:r>
            <a:r>
              <a:rPr lang="en-US" sz="1800" b="0" spc="-100" dirty="0">
                <a:latin typeface="Verdana"/>
                <a:cs typeface="Verdana"/>
              </a:rPr>
              <a:t>comprehensiv</a:t>
            </a:r>
            <a:r>
              <a:rPr lang="en-US" sz="1800" b="0" spc="-95" dirty="0">
                <a:latin typeface="Verdana"/>
                <a:cs typeface="Verdana"/>
              </a:rPr>
              <a:t>e</a:t>
            </a:r>
            <a:r>
              <a:rPr lang="en-US" sz="1800" b="0" spc="-150" dirty="0">
                <a:latin typeface="Verdana"/>
                <a:cs typeface="Verdana"/>
              </a:rPr>
              <a:t> </a:t>
            </a:r>
            <a:r>
              <a:rPr lang="en-US" sz="1800" b="0" spc="-80" dirty="0">
                <a:latin typeface="Verdana"/>
                <a:cs typeface="Verdana"/>
              </a:rPr>
              <a:t>reports</a:t>
            </a:r>
            <a:r>
              <a:rPr lang="en-US" sz="1800" b="0" spc="-150" dirty="0">
                <a:latin typeface="Verdana"/>
                <a:cs typeface="Verdana"/>
              </a:rPr>
              <a:t> </a:t>
            </a:r>
            <a:r>
              <a:rPr lang="en-US" sz="1800" b="0" spc="-85" dirty="0">
                <a:latin typeface="Verdana"/>
                <a:cs typeface="Verdana"/>
              </a:rPr>
              <a:t>and</a:t>
            </a:r>
            <a:r>
              <a:rPr lang="en-US" sz="1800" b="0" spc="-150" dirty="0">
                <a:latin typeface="Verdana"/>
                <a:cs typeface="Verdana"/>
              </a:rPr>
              <a:t> </a:t>
            </a:r>
            <a:r>
              <a:rPr lang="en-US" sz="1800" b="0" spc="-75" dirty="0">
                <a:latin typeface="Verdana"/>
                <a:cs typeface="Verdana"/>
              </a:rPr>
              <a:t>detailed  </a:t>
            </a:r>
            <a:r>
              <a:rPr lang="en-US" sz="1800" b="0" spc="-80" dirty="0">
                <a:latin typeface="Verdana"/>
                <a:cs typeface="Verdana"/>
              </a:rPr>
              <a:t>analytics </a:t>
            </a:r>
            <a:r>
              <a:rPr lang="en-US" sz="1800" b="0" spc="-85" dirty="0">
                <a:latin typeface="Verdana"/>
                <a:cs typeface="Verdana"/>
              </a:rPr>
              <a:t>to </a:t>
            </a:r>
            <a:r>
              <a:rPr lang="en-US" sz="1800" b="0" spc="-75" dirty="0">
                <a:latin typeface="Verdana"/>
                <a:cs typeface="Verdana"/>
              </a:rPr>
              <a:t>help </a:t>
            </a:r>
            <a:r>
              <a:rPr lang="en-US" sz="1800" b="0" spc="-70" dirty="0">
                <a:latin typeface="Verdana"/>
                <a:cs typeface="Verdana"/>
              </a:rPr>
              <a:t>our </a:t>
            </a:r>
            <a:r>
              <a:rPr lang="en-US" sz="1800" b="0" spc="-60" dirty="0">
                <a:latin typeface="Verdana"/>
                <a:cs typeface="Verdana"/>
              </a:rPr>
              <a:t>client </a:t>
            </a:r>
            <a:r>
              <a:rPr lang="en-US" sz="1800" b="0" spc="-125" dirty="0">
                <a:latin typeface="Verdana"/>
                <a:cs typeface="Verdana"/>
              </a:rPr>
              <a:t>make </a:t>
            </a:r>
            <a:r>
              <a:rPr lang="en-US" sz="1800" b="0" spc="-70" dirty="0" err="1">
                <a:latin typeface="Verdana"/>
                <a:cs typeface="Verdana"/>
              </a:rPr>
              <a:t>informed</a:t>
            </a:r>
            <a:r>
              <a:rPr lang="en-US" sz="1800" b="0" spc="-85" dirty="0" err="1">
                <a:latin typeface="Verdana"/>
                <a:cs typeface="Verdana"/>
              </a:rPr>
              <a:t>securit</a:t>
            </a:r>
            <a:r>
              <a:rPr lang="en-US" sz="1800" b="0" spc="-100" dirty="0" err="1">
                <a:latin typeface="Verdana"/>
                <a:cs typeface="Verdana"/>
              </a:rPr>
              <a:t>y</a:t>
            </a:r>
            <a:r>
              <a:rPr lang="en-US" sz="1800" b="0" spc="-80" dirty="0" err="1">
                <a:latin typeface="Verdana"/>
                <a:cs typeface="Verdana"/>
              </a:rPr>
              <a:t>decisions</a:t>
            </a:r>
            <a:r>
              <a:rPr lang="en-US" sz="1800" b="0" spc="-80" dirty="0">
                <a:latin typeface="Verdana"/>
                <a:cs typeface="Verdana"/>
              </a:rPr>
              <a:t>.</a:t>
            </a:r>
            <a:br>
              <a:rPr lang="en-US" sz="4800" dirty="0">
                <a:latin typeface="Verdana"/>
                <a:cs typeface="Verdana"/>
              </a:rPr>
            </a:br>
            <a:br>
              <a:rPr lang="en-US" sz="4800" dirty="0">
                <a:latin typeface="Verdana"/>
                <a:cs typeface="Verdana"/>
              </a:rPr>
            </a:br>
            <a:br>
              <a:rPr lang="en-US" sz="4800" dirty="0">
                <a:latin typeface="Verdana"/>
                <a:cs typeface="Verdana"/>
              </a:rPr>
            </a:br>
            <a:br>
              <a:rPr lang="en-US" sz="4800" dirty="0">
                <a:latin typeface="Verdana"/>
                <a:cs typeface="Verdana"/>
              </a:rPr>
            </a:br>
            <a:br>
              <a:rPr lang="en-US" sz="4800" dirty="0">
                <a:latin typeface="Verdana"/>
                <a:cs typeface="Verdana"/>
              </a:rPr>
            </a:br>
            <a:endParaRPr lang="en-US" b="0" dirty="0"/>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10</a:t>
            </a:fld>
            <a:endParaRPr sz="1100">
              <a:latin typeface="Trebuchet MS"/>
              <a:cs typeface="Trebuchet M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r>
              <a:rPr lang="en-US" dirty="0"/>
              <a:t>k</a:t>
            </a:r>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xfrm>
            <a:off x="739775" y="838200"/>
            <a:ext cx="5024476" cy="8934497"/>
          </a:xfrm>
          <a:prstGeom prst="rect">
            <a:avLst/>
          </a:prstGeom>
        </p:spPr>
        <p:txBody>
          <a:bodyPr vert="horz" wrap="square" lIns="0" tIns="16510" rIns="0" bIns="0" rtlCol="0">
            <a:spAutoFit/>
          </a:bodyPr>
          <a:lstStyle/>
          <a:p>
            <a:pPr algn="l"/>
            <a:r>
              <a:rPr lang="en-US" sz="3200" dirty="0">
                <a:latin typeface="Lucida Sans Unicode" panose="020B0602030504020204" pitchFamily="34" charset="0"/>
                <a:cs typeface="Lucida Sans Unicode" panose="020B0602030504020204" pitchFamily="34" charset="0"/>
              </a:rPr>
              <a:t>Keylogger and</a:t>
            </a:r>
            <a:br>
              <a:rPr lang="en-US" sz="3200" dirty="0">
                <a:latin typeface="Lucida Sans Unicode" panose="020B0602030504020204" pitchFamily="34" charset="0"/>
                <a:cs typeface="Lucida Sans Unicode" panose="020B0602030504020204" pitchFamily="34" charset="0"/>
              </a:rPr>
            </a:br>
            <a:r>
              <a:rPr lang="en-US" sz="3200" dirty="0">
                <a:latin typeface="Lucida Sans Unicode" panose="020B0602030504020204" pitchFamily="34" charset="0"/>
                <a:cs typeface="Lucida Sans Unicode" panose="020B0602030504020204" pitchFamily="34" charset="0"/>
              </a:rPr>
              <a:t>security</a:t>
            </a:r>
            <a:br>
              <a:rPr lang="en-US" sz="3200" dirty="0">
                <a:latin typeface="Lucida Sans Unicode" panose="020B0602030504020204" pitchFamily="34" charset="0"/>
                <a:cs typeface="Lucida Sans Unicode" panose="020B0602030504020204" pitchFamily="34" charset="0"/>
              </a:rPr>
            </a:br>
            <a:br>
              <a:rPr lang="en-US" sz="3200" dirty="0">
                <a:latin typeface="Lucida Sans Unicode" panose="020B0602030504020204" pitchFamily="34" charset="0"/>
                <a:cs typeface="Lucida Sans Unicode" panose="020B0602030504020204" pitchFamily="34" charset="0"/>
              </a:rPr>
            </a:br>
            <a:br>
              <a:rPr lang="en-US" sz="3200" dirty="0">
                <a:latin typeface="Lucida Sans Unicode" panose="020B0602030504020204" pitchFamily="34" charset="0"/>
                <a:cs typeface="Lucida Sans Unicode" panose="020B0602030504020204" pitchFamily="34" charset="0"/>
              </a:rPr>
            </a:br>
            <a:r>
              <a:rPr lang="en-US" sz="1600" b="0" dirty="0"/>
              <a:t>Exploring the potential risks and countermeasures of keylogging technology  to enhance cybersecurity awareness</a:t>
            </a:r>
            <a:br>
              <a:rPr lang="en-US" sz="1600" dirty="0"/>
            </a:br>
            <a:br>
              <a:rPr lang="en-US" sz="1600" dirty="0"/>
            </a:br>
            <a:r>
              <a:rPr lang="en-US" sz="1800" b="0" i="0" dirty="0">
                <a:effectLst/>
                <a:latin typeface="__Inter_aaf875"/>
              </a:rPr>
              <a:t>Keyloggers can be installed on a device through malicious software, phishing emails, or infected downloads.</a:t>
            </a:r>
            <a:br>
              <a:rPr lang="en-US" sz="1800" b="0" i="0" dirty="0">
                <a:effectLst/>
                <a:latin typeface="__Inter_aaf875"/>
              </a:rPr>
            </a:br>
            <a:r>
              <a:rPr lang="en-US" sz="1800" b="0" i="0" dirty="0">
                <a:effectLst/>
                <a:latin typeface="__Inter_aaf875"/>
              </a:rPr>
              <a:t>They record every keystroke, including passwords, credit card numbers, and other sensitive information</a:t>
            </a:r>
            <a:br>
              <a:rPr lang="en-US" sz="1600" b="0" i="0" dirty="0">
                <a:solidFill>
                  <a:srgbClr val="374151"/>
                </a:solidFill>
                <a:effectLst/>
                <a:latin typeface="__Inter_aaf875"/>
              </a:rPr>
            </a:br>
            <a:br>
              <a:rPr lang="en-US" sz="4250" dirty="0">
                <a:latin typeface="Lucida Sans Unicode" panose="020B0602030504020204" pitchFamily="34" charset="0"/>
                <a:cs typeface="Lucida Sans Unicode" panose="020B0602030504020204" pitchFamily="34" charset="0"/>
              </a:rPr>
            </a:br>
            <a:br>
              <a:rPr lang="en-US" sz="4250" dirty="0">
                <a:latin typeface="Lucida Sans Unicode" panose="020B0602030504020204" pitchFamily="34" charset="0"/>
                <a:cs typeface="Lucida Sans Unicode" panose="020B0602030504020204" pitchFamily="34" charset="0"/>
              </a:rPr>
            </a:br>
            <a:br>
              <a:rPr lang="en-US" sz="4250" dirty="0">
                <a:latin typeface="Lucida Sans Unicode" panose="020B0602030504020204" pitchFamily="34" charset="0"/>
                <a:cs typeface="Lucida Sans Unicode" panose="020B0602030504020204" pitchFamily="34" charset="0"/>
              </a:rPr>
            </a:br>
            <a:br>
              <a:rPr lang="en-US" sz="4250" dirty="0">
                <a:latin typeface="Lucida Sans Unicode" panose="020B0602030504020204" pitchFamily="34" charset="0"/>
                <a:cs typeface="Lucida Sans Unicode" panose="020B0602030504020204" pitchFamily="34" charset="0"/>
              </a:rPr>
            </a:br>
            <a:br>
              <a:rPr lang="en-US" sz="4250" dirty="0">
                <a:latin typeface="Lucida Sans Unicode" panose="020B0602030504020204" pitchFamily="34" charset="0"/>
                <a:cs typeface="Lucida Sans Unicode" panose="020B0602030504020204" pitchFamily="34" charset="0"/>
              </a:rPr>
            </a:br>
            <a:br>
              <a:rPr lang="en-US" sz="4250" dirty="0">
                <a:latin typeface="Lucida Sans Unicode" panose="020B0602030504020204" pitchFamily="34" charset="0"/>
                <a:cs typeface="Lucida Sans Unicode" panose="020B0602030504020204" pitchFamily="34" charset="0"/>
              </a:rPr>
            </a:br>
            <a:endParaRPr sz="4250" dirty="0"/>
          </a:p>
        </p:txBody>
      </p:sp>
      <p:grpSp>
        <p:nvGrpSpPr>
          <p:cNvPr id="18" name="object 18"/>
          <p:cNvGrpSpPr/>
          <p:nvPr/>
        </p:nvGrpSpPr>
        <p:grpSpPr>
          <a:xfrm>
            <a:off x="466725" y="6410325"/>
            <a:ext cx="3705225" cy="295275"/>
            <a:chOff x="466725" y="6410325"/>
            <a:chExt cx="3705225" cy="295275"/>
          </a:xfrm>
        </p:grpSpPr>
        <p:pic>
          <p:nvPicPr>
            <p:cNvPr id="19" name="object 19"/>
            <p:cNvPicPr/>
            <p:nvPr/>
          </p:nvPicPr>
          <p:blipFill>
            <a:blip r:embed="rId2" cstate="print"/>
            <a:stretch>
              <a:fillRect/>
            </a:stretch>
          </p:blipFill>
          <p:spPr>
            <a:xfrm>
              <a:off x="676275" y="6467475"/>
              <a:ext cx="2143125" cy="200025"/>
            </a:xfrm>
            <a:prstGeom prst="rect">
              <a:avLst/>
            </a:prstGeom>
          </p:spPr>
        </p:pic>
        <p:pic>
          <p:nvPicPr>
            <p:cNvPr id="20" name="object 20"/>
            <p:cNvPicPr/>
            <p:nvPr/>
          </p:nvPicPr>
          <p:blipFill>
            <a:blip r:embed="rId3" cstate="print"/>
            <a:stretch>
              <a:fillRect/>
            </a:stretch>
          </p:blipFill>
          <p:spPr>
            <a:xfrm>
              <a:off x="466725" y="6410325"/>
              <a:ext cx="3705225" cy="295275"/>
            </a:xfrm>
            <a:prstGeom prst="rect">
              <a:avLst/>
            </a:prstGeom>
          </p:spPr>
        </p:pic>
      </p:grpSp>
      <p:sp>
        <p:nvSpPr>
          <p:cNvPr id="21" name="object 21"/>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2</a:t>
            </a:fld>
            <a:endParaRPr spc="10" dirty="0"/>
          </a:p>
        </p:txBody>
      </p:sp>
      <p:pic>
        <p:nvPicPr>
          <p:cNvPr id="23" name="Content Placeholder 4">
            <a:extLst>
              <a:ext uri="{FF2B5EF4-FFF2-40B4-BE49-F238E27FC236}">
                <a16:creationId xmlns:a16="http://schemas.microsoft.com/office/drawing/2014/main" id="{9BFD959F-1E8B-4BCB-FAFE-9BCE4F0E2933}"/>
              </a:ext>
            </a:extLst>
          </p:cNvPr>
          <p:cNvPicPr>
            <a:picLocks noGrp="1" noChangeAspect="1"/>
          </p:cNvPicPr>
          <p:nvPr/>
        </p:nvPicPr>
        <p:blipFill>
          <a:blip r:embed="rId4"/>
          <a:stretch>
            <a:fillRect/>
          </a:stretch>
        </p:blipFill>
        <p:spPr>
          <a:xfrm>
            <a:off x="6064860" y="1589305"/>
            <a:ext cx="2957819" cy="366197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2" cstate="print"/>
          <a:stretch>
            <a:fillRect/>
          </a:stretch>
        </p:blipFill>
        <p:spPr>
          <a:xfrm>
            <a:off x="10687050" y="6134100"/>
            <a:ext cx="247650" cy="247650"/>
          </a:xfrm>
          <a:prstGeom prst="rect">
            <a:avLst/>
          </a:prstGeom>
        </p:spPr>
      </p:pic>
      <p:grpSp>
        <p:nvGrpSpPr>
          <p:cNvPr id="18" name="object 18"/>
          <p:cNvGrpSpPr/>
          <p:nvPr/>
        </p:nvGrpSpPr>
        <p:grpSpPr>
          <a:xfrm>
            <a:off x="47625" y="3819523"/>
            <a:ext cx="4124325" cy="3009900"/>
            <a:chOff x="47625" y="3819523"/>
            <a:chExt cx="4124325" cy="3009900"/>
          </a:xfrm>
        </p:grpSpPr>
        <p:pic>
          <p:nvPicPr>
            <p:cNvPr id="19" name="object 19"/>
            <p:cNvPicPr/>
            <p:nvPr/>
          </p:nvPicPr>
          <p:blipFill>
            <a:blip r:embed="rId3" cstate="print"/>
            <a:stretch>
              <a:fillRect/>
            </a:stretch>
          </p:blipFill>
          <p:spPr>
            <a:xfrm>
              <a:off x="466725" y="6410325"/>
              <a:ext cx="3705225" cy="295275"/>
            </a:xfrm>
            <a:prstGeom prst="rect">
              <a:avLst/>
            </a:prstGeom>
          </p:spPr>
        </p:pic>
        <p:pic>
          <p:nvPicPr>
            <p:cNvPr id="20" name="object 20"/>
            <p:cNvPicPr/>
            <p:nvPr/>
          </p:nvPicPr>
          <p:blipFill>
            <a:blip r:embed="rId4" cstate="print"/>
            <a:stretch>
              <a:fillRect/>
            </a:stretch>
          </p:blipFill>
          <p:spPr>
            <a:xfrm>
              <a:off x="47625" y="3819523"/>
              <a:ext cx="1733550" cy="3009898"/>
            </a:xfrm>
            <a:prstGeom prst="rect">
              <a:avLst/>
            </a:prstGeom>
          </p:spPr>
        </p:pic>
      </p:grpSp>
      <p:sp>
        <p:nvSpPr>
          <p:cNvPr id="21" name="object 21"/>
          <p:cNvSpPr txBox="1">
            <a:spLocks noGrp="1"/>
          </p:cNvSpPr>
          <p:nvPr>
            <p:ph type="title"/>
          </p:nvPr>
        </p:nvSpPr>
        <p:spPr>
          <a:xfrm>
            <a:off x="739775" y="445390"/>
            <a:ext cx="9013825" cy="7338547"/>
          </a:xfrm>
          <a:prstGeom prst="rect">
            <a:avLst/>
          </a:prstGeom>
        </p:spPr>
        <p:txBody>
          <a:bodyPr vert="horz" wrap="square" lIns="0" tIns="13335" rIns="0" bIns="0" rtlCol="0">
            <a:spAutoFit/>
          </a:bodyPr>
          <a:lstStyle/>
          <a:p>
            <a:pPr marL="286385" indent="-273050">
              <a:lnSpc>
                <a:spcPct val="100000"/>
              </a:lnSpc>
              <a:spcBef>
                <a:spcPts val="1025"/>
              </a:spcBef>
              <a:buAutoNum type="arabicPeriod"/>
              <a:tabLst>
                <a:tab pos="286385" algn="l"/>
                <a:tab pos="287020" algn="l"/>
              </a:tabLst>
            </a:pPr>
            <a:r>
              <a:rPr spc="25" dirty="0"/>
              <a:t>A</a:t>
            </a:r>
            <a:r>
              <a:rPr spc="-5" dirty="0"/>
              <a:t>G</a:t>
            </a:r>
            <a:r>
              <a:rPr spc="-35" dirty="0"/>
              <a:t>E</a:t>
            </a:r>
            <a:r>
              <a:rPr spc="15" dirty="0"/>
              <a:t>N</a:t>
            </a:r>
            <a:r>
              <a:rPr dirty="0"/>
              <a:t>DA</a:t>
            </a:r>
            <a:br>
              <a:rPr lang="en-US" dirty="0"/>
            </a:br>
            <a:br>
              <a:rPr lang="en-US" dirty="0"/>
            </a:br>
            <a:r>
              <a:rPr lang="en-US" sz="3600" b="0" spc="-100" dirty="0">
                <a:solidFill>
                  <a:srgbClr val="FF0000"/>
                </a:solidFill>
                <a:latin typeface="Verdana"/>
                <a:cs typeface="Verdana"/>
              </a:rPr>
              <a:t>Overview</a:t>
            </a:r>
            <a:br>
              <a:rPr lang="en-US" sz="3600" b="0" dirty="0">
                <a:latin typeface="Verdana"/>
                <a:cs typeface="Verdana"/>
              </a:rPr>
            </a:br>
            <a:r>
              <a:rPr lang="en-US" sz="2800" b="0" spc="-45" dirty="0">
                <a:latin typeface="Verdana"/>
                <a:cs typeface="Verdana"/>
              </a:rPr>
              <a:t>This </a:t>
            </a:r>
            <a:r>
              <a:rPr lang="en-US" sz="2800" b="0" spc="-85" dirty="0">
                <a:latin typeface="Verdana"/>
                <a:cs typeface="Verdana"/>
              </a:rPr>
              <a:t>presentation </a:t>
            </a:r>
            <a:r>
              <a:rPr lang="en-US" sz="2800" b="0" spc="-20" dirty="0">
                <a:latin typeface="Verdana"/>
                <a:cs typeface="Verdana"/>
              </a:rPr>
              <a:t>will </a:t>
            </a:r>
            <a:r>
              <a:rPr lang="en-US" sz="2800" b="0" spc="-80" dirty="0">
                <a:latin typeface="Verdana"/>
                <a:cs typeface="Verdana"/>
              </a:rPr>
              <a:t>provide </a:t>
            </a:r>
            <a:r>
              <a:rPr lang="en-US" sz="2800" b="0" spc="-95" dirty="0">
                <a:latin typeface="Verdana"/>
                <a:cs typeface="Verdana"/>
              </a:rPr>
              <a:t>an </a:t>
            </a:r>
            <a:r>
              <a:rPr lang="en-US" sz="2800" b="0" spc="-75" dirty="0">
                <a:latin typeface="Verdana"/>
                <a:cs typeface="Verdana"/>
              </a:rPr>
              <a:t>in-depth </a:t>
            </a:r>
            <a:r>
              <a:rPr lang="en-US" sz="2800" b="0" spc="-70" dirty="0">
                <a:latin typeface="Verdana"/>
                <a:cs typeface="Verdana"/>
              </a:rPr>
              <a:t>look </a:t>
            </a:r>
            <a:r>
              <a:rPr lang="en-US" sz="2800" b="0" spc="-100" dirty="0">
                <a:latin typeface="Verdana"/>
                <a:cs typeface="Verdana"/>
              </a:rPr>
              <a:t>at </a:t>
            </a:r>
            <a:r>
              <a:rPr lang="en-US" sz="2800" b="0" spc="-95" dirty="0">
                <a:latin typeface="Verdana"/>
                <a:cs typeface="Verdana"/>
              </a:rPr>
              <a:t> </a:t>
            </a:r>
            <a:r>
              <a:rPr lang="en-US" sz="2800" b="0" spc="-100" dirty="0">
                <a:latin typeface="Verdana"/>
                <a:cs typeface="Verdana"/>
              </a:rPr>
              <a:t>the</a:t>
            </a:r>
            <a:r>
              <a:rPr lang="en-US" sz="2800" b="0" spc="-155" dirty="0">
                <a:latin typeface="Verdana"/>
                <a:cs typeface="Verdana"/>
              </a:rPr>
              <a:t> </a:t>
            </a:r>
            <a:r>
              <a:rPr lang="en-US" sz="2800" b="0" spc="-65" dirty="0">
                <a:latin typeface="Verdana"/>
                <a:cs typeface="Verdana"/>
              </a:rPr>
              <a:t>risks</a:t>
            </a:r>
            <a:r>
              <a:rPr lang="en-US" sz="2800" b="0" spc="-145" dirty="0">
                <a:latin typeface="Verdana"/>
                <a:cs typeface="Verdana"/>
              </a:rPr>
              <a:t> </a:t>
            </a:r>
            <a:r>
              <a:rPr lang="en-US" sz="2800" b="0" spc="-85" dirty="0">
                <a:latin typeface="Verdana"/>
                <a:cs typeface="Verdana"/>
              </a:rPr>
              <a:t>and</a:t>
            </a:r>
            <a:r>
              <a:rPr lang="en-US" sz="2800" b="0" spc="-145" dirty="0">
                <a:latin typeface="Verdana"/>
                <a:cs typeface="Verdana"/>
              </a:rPr>
              <a:t> </a:t>
            </a:r>
            <a:r>
              <a:rPr lang="en-US" sz="2800" b="0" spc="-65" dirty="0">
                <a:latin typeface="Verdana"/>
                <a:cs typeface="Verdana"/>
              </a:rPr>
              <a:t>mitigation</a:t>
            </a:r>
            <a:r>
              <a:rPr lang="en-US" sz="2800" b="0" spc="-145" dirty="0">
                <a:latin typeface="Verdana"/>
                <a:cs typeface="Verdana"/>
              </a:rPr>
              <a:t> </a:t>
            </a:r>
            <a:r>
              <a:rPr lang="en-US" sz="2800" b="0" spc="-105" dirty="0">
                <a:latin typeface="Verdana"/>
                <a:cs typeface="Verdana"/>
              </a:rPr>
              <a:t>strategies</a:t>
            </a:r>
            <a:r>
              <a:rPr lang="en-US" sz="2800" b="0" spc="-145" dirty="0">
                <a:latin typeface="Verdana"/>
                <a:cs typeface="Verdana"/>
              </a:rPr>
              <a:t> </a:t>
            </a:r>
            <a:r>
              <a:rPr lang="en-US" sz="2800" b="0" spc="-55" dirty="0">
                <a:latin typeface="Verdana"/>
                <a:cs typeface="Verdana"/>
              </a:rPr>
              <a:t>for</a:t>
            </a:r>
            <a:r>
              <a:rPr lang="en-US" sz="2800" b="0" spc="-150" dirty="0">
                <a:latin typeface="Verdana"/>
                <a:cs typeface="Verdana"/>
              </a:rPr>
              <a:t> </a:t>
            </a:r>
            <a:r>
              <a:rPr lang="en-US" sz="2800" b="0" spc="-110" dirty="0">
                <a:latin typeface="Verdana"/>
                <a:cs typeface="Verdana"/>
              </a:rPr>
              <a:t>keyloggers,</a:t>
            </a:r>
            <a:r>
              <a:rPr lang="en-US" sz="2800" b="0" spc="-150" dirty="0">
                <a:latin typeface="Verdana"/>
                <a:cs typeface="Verdana"/>
              </a:rPr>
              <a:t> </a:t>
            </a:r>
            <a:r>
              <a:rPr lang="en-US" sz="2800" b="0" spc="-135" dirty="0">
                <a:latin typeface="Verdana"/>
                <a:cs typeface="Verdana"/>
              </a:rPr>
              <a:t>a </a:t>
            </a:r>
            <a:r>
              <a:rPr lang="en-US" sz="2800" b="0" spc="-455" dirty="0">
                <a:latin typeface="Verdana"/>
                <a:cs typeface="Verdana"/>
              </a:rPr>
              <a:t> </a:t>
            </a:r>
            <a:r>
              <a:rPr lang="en-US" sz="2800" b="0" spc="-50" dirty="0">
                <a:latin typeface="Verdana"/>
                <a:cs typeface="Verdana"/>
              </a:rPr>
              <a:t>critica</a:t>
            </a:r>
            <a:r>
              <a:rPr lang="en-US" sz="2800" b="0" spc="-30" dirty="0">
                <a:latin typeface="Verdana"/>
                <a:cs typeface="Verdana"/>
              </a:rPr>
              <a:t>l</a:t>
            </a:r>
            <a:r>
              <a:rPr lang="en-US" sz="2800" b="0" spc="-150" dirty="0">
                <a:latin typeface="Verdana"/>
                <a:cs typeface="Verdana"/>
              </a:rPr>
              <a:t> </a:t>
            </a:r>
            <a:r>
              <a:rPr lang="en-US" sz="2800" b="0" spc="-85" dirty="0">
                <a:latin typeface="Verdana"/>
                <a:cs typeface="Verdana"/>
              </a:rPr>
              <a:t>securit</a:t>
            </a:r>
            <a:r>
              <a:rPr lang="en-US" sz="2800" b="0" spc="-100" dirty="0">
                <a:latin typeface="Verdana"/>
                <a:cs typeface="Verdana"/>
              </a:rPr>
              <a:t>y</a:t>
            </a:r>
            <a:r>
              <a:rPr lang="en-US" sz="2800" b="0" spc="-150" dirty="0">
                <a:latin typeface="Verdana"/>
                <a:cs typeface="Verdana"/>
              </a:rPr>
              <a:t> </a:t>
            </a:r>
            <a:r>
              <a:rPr lang="en-US" sz="2800" b="0" spc="-65" dirty="0">
                <a:latin typeface="Verdana"/>
                <a:cs typeface="Verdana"/>
              </a:rPr>
              <a:t>vulnerability.</a:t>
            </a:r>
            <a:br>
              <a:rPr lang="en-US" sz="2800" b="0" spc="-65" dirty="0">
                <a:latin typeface="Verdana"/>
                <a:cs typeface="Verdana"/>
              </a:rPr>
            </a:br>
            <a:br>
              <a:rPr lang="en-US" sz="2800" b="0" dirty="0">
                <a:latin typeface="Verdana"/>
                <a:cs typeface="Verdana"/>
              </a:rPr>
            </a:br>
            <a:r>
              <a:rPr lang="en-US" sz="2800" b="0" dirty="0">
                <a:latin typeface="Verdana"/>
                <a:cs typeface="Verdana"/>
              </a:rPr>
              <a:t>         </a:t>
            </a:r>
            <a:r>
              <a:rPr lang="en-US" sz="3200" spc="-105" dirty="0">
                <a:solidFill>
                  <a:srgbClr val="FF0000"/>
                </a:solidFill>
                <a:latin typeface="Verdana"/>
                <a:cs typeface="Verdana"/>
              </a:rPr>
              <a:t>Ke</a:t>
            </a:r>
            <a:r>
              <a:rPr lang="en-US" sz="3200" spc="-95" dirty="0">
                <a:solidFill>
                  <a:srgbClr val="FF0000"/>
                </a:solidFill>
                <a:latin typeface="Verdana"/>
                <a:cs typeface="Verdana"/>
              </a:rPr>
              <a:t>y</a:t>
            </a:r>
            <a:r>
              <a:rPr lang="en-US" sz="3200" spc="-175" dirty="0">
                <a:solidFill>
                  <a:srgbClr val="FF0000"/>
                </a:solidFill>
                <a:latin typeface="Verdana"/>
                <a:cs typeface="Verdana"/>
              </a:rPr>
              <a:t> </a:t>
            </a:r>
            <a:r>
              <a:rPr lang="en-US" sz="3200" spc="-55" dirty="0">
                <a:solidFill>
                  <a:srgbClr val="FF0000"/>
                </a:solidFill>
                <a:latin typeface="Verdana"/>
                <a:cs typeface="Verdana"/>
              </a:rPr>
              <a:t>Topics</a:t>
            </a:r>
            <a:br>
              <a:rPr lang="en-US" sz="3200" spc="-55" dirty="0">
                <a:solidFill>
                  <a:srgbClr val="EBCCBB"/>
                </a:solidFill>
                <a:latin typeface="Verdana"/>
                <a:cs typeface="Verdana"/>
              </a:rPr>
            </a:br>
            <a:r>
              <a:rPr lang="en-US" sz="3200" spc="-55" dirty="0">
                <a:solidFill>
                  <a:srgbClr val="EBCCBB"/>
                </a:solidFill>
                <a:latin typeface="Verdana"/>
                <a:cs typeface="Verdana"/>
              </a:rPr>
              <a:t>         </a:t>
            </a:r>
            <a:r>
              <a:rPr lang="en-US" sz="2400" b="0" spc="-55" dirty="0">
                <a:latin typeface="Verdana"/>
                <a:cs typeface="Verdana"/>
              </a:rPr>
              <a:t>1.</a:t>
            </a:r>
            <a:r>
              <a:rPr lang="en-US" sz="2400" b="0" spc="-75" dirty="0">
                <a:latin typeface="Verdana"/>
                <a:cs typeface="Verdana"/>
              </a:rPr>
              <a:t>What</a:t>
            </a:r>
            <a:r>
              <a:rPr lang="en-US" sz="2400" b="0" spc="-150" dirty="0">
                <a:latin typeface="Verdana"/>
                <a:cs typeface="Verdana"/>
              </a:rPr>
              <a:t> </a:t>
            </a:r>
            <a:r>
              <a:rPr lang="en-US" sz="2400" b="0" spc="-105" dirty="0">
                <a:latin typeface="Verdana"/>
                <a:cs typeface="Verdana"/>
              </a:rPr>
              <a:t>are</a:t>
            </a:r>
            <a:r>
              <a:rPr lang="en-US" sz="2400" b="0" spc="-150" dirty="0">
                <a:latin typeface="Verdana"/>
                <a:cs typeface="Verdana"/>
              </a:rPr>
              <a:t> </a:t>
            </a:r>
            <a:r>
              <a:rPr lang="en-US" sz="2400" b="0" spc="-105" dirty="0">
                <a:latin typeface="Verdana"/>
                <a:cs typeface="Verdana"/>
              </a:rPr>
              <a:t>keyloggers</a:t>
            </a:r>
            <a:r>
              <a:rPr lang="en-US" sz="2400" b="0" spc="-150" dirty="0">
                <a:latin typeface="Verdana"/>
                <a:cs typeface="Verdana"/>
              </a:rPr>
              <a:t> </a:t>
            </a:r>
            <a:r>
              <a:rPr lang="en-US" sz="2400" b="0" spc="-85" dirty="0">
                <a:latin typeface="Verdana"/>
                <a:cs typeface="Verdana"/>
              </a:rPr>
              <a:t>and</a:t>
            </a:r>
            <a:r>
              <a:rPr lang="en-US" sz="2400" b="0" spc="-150" dirty="0">
                <a:latin typeface="Verdana"/>
                <a:cs typeface="Verdana"/>
              </a:rPr>
              <a:t> </a:t>
            </a:r>
            <a:r>
              <a:rPr lang="en-US" sz="2400" b="0" spc="-90" dirty="0">
                <a:latin typeface="Verdana"/>
                <a:cs typeface="Verdana"/>
              </a:rPr>
              <a:t>ho</a:t>
            </a:r>
            <a:r>
              <a:rPr lang="en-US" sz="2400" b="0" spc="-110" dirty="0">
                <a:latin typeface="Verdana"/>
                <a:cs typeface="Verdana"/>
              </a:rPr>
              <a:t>w</a:t>
            </a:r>
            <a:r>
              <a:rPr lang="en-US" sz="2400" b="0" spc="-150" dirty="0">
                <a:latin typeface="Verdana"/>
                <a:cs typeface="Verdana"/>
              </a:rPr>
              <a:t> </a:t>
            </a:r>
            <a:r>
              <a:rPr lang="en-US" sz="2400" b="0" spc="-90" dirty="0">
                <a:latin typeface="Verdana"/>
                <a:cs typeface="Verdana"/>
              </a:rPr>
              <a:t>d</a:t>
            </a:r>
            <a:r>
              <a:rPr lang="en-US" sz="2400" b="0" spc="-80" dirty="0">
                <a:latin typeface="Verdana"/>
                <a:cs typeface="Verdana"/>
              </a:rPr>
              <a:t>o</a:t>
            </a:r>
            <a:r>
              <a:rPr lang="en-US" sz="2400" b="0" spc="-155" dirty="0">
                <a:latin typeface="Verdana"/>
                <a:cs typeface="Verdana"/>
              </a:rPr>
              <a:t> </a:t>
            </a:r>
            <a:r>
              <a:rPr lang="en-US" sz="2400" b="0" spc="-110" dirty="0">
                <a:latin typeface="Verdana"/>
                <a:cs typeface="Verdana"/>
              </a:rPr>
              <a:t>the</a:t>
            </a:r>
            <a:r>
              <a:rPr lang="en-US" sz="2400" b="0" spc="-114" dirty="0">
                <a:latin typeface="Verdana"/>
                <a:cs typeface="Verdana"/>
              </a:rPr>
              <a:t>y</a:t>
            </a:r>
            <a:r>
              <a:rPr lang="en-US" sz="2400" b="0" spc="-155" dirty="0">
                <a:latin typeface="Verdana"/>
                <a:cs typeface="Verdana"/>
              </a:rPr>
              <a:t> </a:t>
            </a:r>
            <a:r>
              <a:rPr lang="en-US" sz="2400" b="0" spc="-85" dirty="0">
                <a:latin typeface="Verdana"/>
                <a:cs typeface="Verdana"/>
              </a:rPr>
              <a:t>work?</a:t>
            </a:r>
            <a:br>
              <a:rPr lang="en-US" sz="2400" b="0" dirty="0">
                <a:latin typeface="Verdana"/>
                <a:cs typeface="Verdana"/>
              </a:rPr>
            </a:br>
            <a:r>
              <a:rPr lang="en-US" sz="2400" b="0" dirty="0">
                <a:latin typeface="Verdana"/>
                <a:cs typeface="Verdana"/>
              </a:rPr>
              <a:t>           2. </a:t>
            </a:r>
            <a:r>
              <a:rPr lang="en-US" sz="2400" b="0" spc="-60" dirty="0">
                <a:latin typeface="Verdana"/>
                <a:cs typeface="Verdana"/>
              </a:rPr>
              <a:t>Potential</a:t>
            </a:r>
            <a:r>
              <a:rPr lang="en-US" sz="2400" b="0" spc="-150" dirty="0">
                <a:latin typeface="Verdana"/>
                <a:cs typeface="Verdana"/>
              </a:rPr>
              <a:t> </a:t>
            </a:r>
            <a:r>
              <a:rPr lang="en-US" sz="2400" b="0" spc="-85" dirty="0">
                <a:latin typeface="Verdana"/>
                <a:cs typeface="Verdana"/>
              </a:rPr>
              <a:t>impacts</a:t>
            </a:r>
            <a:r>
              <a:rPr lang="en-US" sz="2400" b="0" spc="-150" dirty="0">
                <a:latin typeface="Verdana"/>
                <a:cs typeface="Verdana"/>
              </a:rPr>
              <a:t> </a:t>
            </a:r>
            <a:r>
              <a:rPr lang="en-US" sz="2400" b="0" spc="-90" dirty="0">
                <a:latin typeface="Verdana"/>
                <a:cs typeface="Verdana"/>
              </a:rPr>
              <a:t>o</a:t>
            </a:r>
            <a:r>
              <a:rPr lang="en-US" sz="2400" b="0" spc="-50" dirty="0">
                <a:latin typeface="Verdana"/>
                <a:cs typeface="Verdana"/>
              </a:rPr>
              <a:t>f</a:t>
            </a:r>
            <a:r>
              <a:rPr lang="en-US" sz="2400" b="0" spc="-150" dirty="0">
                <a:latin typeface="Verdana"/>
                <a:cs typeface="Verdana"/>
              </a:rPr>
              <a:t> </a:t>
            </a:r>
            <a:r>
              <a:rPr lang="en-US" sz="2400" b="0" spc="-105" dirty="0">
                <a:latin typeface="Verdana"/>
                <a:cs typeface="Verdana"/>
              </a:rPr>
              <a:t>keylogger</a:t>
            </a:r>
            <a:r>
              <a:rPr lang="en-US" sz="2400" b="0" spc="-150" dirty="0">
                <a:latin typeface="Verdana"/>
                <a:cs typeface="Verdana"/>
              </a:rPr>
              <a:t> </a:t>
            </a:r>
            <a:r>
              <a:rPr lang="en-US" sz="2400" b="0" spc="-100" dirty="0">
                <a:latin typeface="Verdana"/>
                <a:cs typeface="Verdana"/>
              </a:rPr>
              <a:t>attacks</a:t>
            </a:r>
            <a:br>
              <a:rPr lang="en-US" sz="2400" b="0" dirty="0">
                <a:latin typeface="Verdana"/>
                <a:cs typeface="Verdana"/>
              </a:rPr>
            </a:br>
            <a:r>
              <a:rPr lang="en-US" sz="2400" b="0" dirty="0">
                <a:latin typeface="Verdana"/>
                <a:cs typeface="Verdana"/>
              </a:rPr>
              <a:t>           3.</a:t>
            </a:r>
            <a:r>
              <a:rPr lang="en-US" sz="2400" b="0" spc="-100" dirty="0">
                <a:latin typeface="Verdana"/>
                <a:cs typeface="Verdana"/>
              </a:rPr>
              <a:t>Best</a:t>
            </a:r>
            <a:r>
              <a:rPr lang="en-US" sz="2400" b="0" spc="-150" dirty="0">
                <a:latin typeface="Verdana"/>
                <a:cs typeface="Verdana"/>
              </a:rPr>
              <a:t> </a:t>
            </a:r>
            <a:r>
              <a:rPr lang="en-US" sz="2400" b="0" spc="-85" dirty="0">
                <a:latin typeface="Verdana"/>
                <a:cs typeface="Verdana"/>
              </a:rPr>
              <a:t>practices</a:t>
            </a:r>
            <a:r>
              <a:rPr lang="en-US" sz="2400" b="0" spc="-155" dirty="0">
                <a:latin typeface="Verdana"/>
                <a:cs typeface="Verdana"/>
              </a:rPr>
              <a:t> </a:t>
            </a:r>
            <a:r>
              <a:rPr lang="en-US" sz="2400" b="0" spc="-60" dirty="0">
                <a:latin typeface="Verdana"/>
                <a:cs typeface="Verdana"/>
              </a:rPr>
              <a:t>fo</a:t>
            </a:r>
            <a:r>
              <a:rPr lang="en-US" sz="2400" b="0" spc="-50" dirty="0">
                <a:latin typeface="Verdana"/>
                <a:cs typeface="Verdana"/>
              </a:rPr>
              <a:t>r</a:t>
            </a:r>
            <a:r>
              <a:rPr lang="en-US" sz="2400" b="0" spc="-155" dirty="0">
                <a:latin typeface="Verdana"/>
                <a:cs typeface="Verdana"/>
              </a:rPr>
              <a:t> </a:t>
            </a:r>
            <a:r>
              <a:rPr lang="en-US" sz="2400" b="0" spc="-105" dirty="0">
                <a:latin typeface="Verdana"/>
                <a:cs typeface="Verdana"/>
              </a:rPr>
              <a:t>keylogger</a:t>
            </a:r>
            <a:r>
              <a:rPr lang="en-US" sz="2400" b="0" spc="-150" dirty="0">
                <a:latin typeface="Verdana"/>
                <a:cs typeface="Verdana"/>
              </a:rPr>
              <a:t> </a:t>
            </a:r>
            <a:r>
              <a:rPr lang="en-US" sz="2400" b="0" spc="-85" dirty="0">
                <a:latin typeface="Verdana"/>
                <a:cs typeface="Verdana"/>
              </a:rPr>
              <a:t>detectio</a:t>
            </a:r>
            <a:r>
              <a:rPr lang="en-US" sz="2400" b="0" spc="-100" dirty="0">
                <a:latin typeface="Verdana"/>
                <a:cs typeface="Verdana"/>
              </a:rPr>
              <a:t>n</a:t>
            </a:r>
            <a:r>
              <a:rPr lang="en-US" sz="2400" b="0" spc="-155" dirty="0">
                <a:latin typeface="Verdana"/>
                <a:cs typeface="Verdana"/>
              </a:rPr>
              <a:t> </a:t>
            </a:r>
            <a:r>
              <a:rPr lang="en-US" sz="2400" b="0" spc="-75" dirty="0">
                <a:latin typeface="Verdana"/>
                <a:cs typeface="Verdana"/>
              </a:rPr>
              <a:t>and    protection</a:t>
            </a:r>
            <a:br>
              <a:rPr lang="en-US" sz="2400" b="0" dirty="0">
                <a:latin typeface="Verdana"/>
                <a:cs typeface="Verdana"/>
              </a:rPr>
            </a:br>
            <a:br>
              <a:rPr lang="en-US" sz="2400" dirty="0">
                <a:latin typeface="Verdana"/>
                <a:cs typeface="Verdana"/>
              </a:rPr>
            </a:br>
            <a:br>
              <a:rPr lang="en-US" sz="2400" dirty="0">
                <a:latin typeface="Verdana"/>
                <a:cs typeface="Verdana"/>
              </a:rPr>
            </a:br>
            <a:endParaRPr b="0" dirty="0"/>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3</a:t>
            </a:fld>
            <a:endParaRPr spc="1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991475" y="2933700"/>
            <a:ext cx="2762250" cy="3257550"/>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7991475" y="2933700"/>
              <a:ext cx="2762250" cy="325755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834072" y="575055"/>
            <a:ext cx="5636895" cy="678180"/>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4250" spc="-20" dirty="0"/>
              <a:t>P</a:t>
            </a:r>
            <a:r>
              <a:rPr sz="4250" spc="15" dirty="0"/>
              <a:t>ROB</a:t>
            </a:r>
            <a:r>
              <a:rPr sz="4250" spc="55" dirty="0"/>
              <a:t>L</a:t>
            </a:r>
            <a:r>
              <a:rPr sz="4250" spc="-20" dirty="0"/>
              <a:t>E</a:t>
            </a:r>
            <a:r>
              <a:rPr sz="4250" spc="20" dirty="0"/>
              <a:t>M</a:t>
            </a:r>
            <a:r>
              <a:rPr sz="4250" dirty="0"/>
              <a:t>	</a:t>
            </a:r>
            <a:r>
              <a:rPr sz="4250" spc="10" dirty="0"/>
              <a:t>S</a:t>
            </a:r>
            <a:r>
              <a:rPr sz="4250" spc="-370" dirty="0"/>
              <a:t>T</a:t>
            </a:r>
            <a:r>
              <a:rPr sz="4250" spc="-375" dirty="0"/>
              <a:t>A</a:t>
            </a:r>
            <a:r>
              <a:rPr sz="4250" spc="15" dirty="0"/>
              <a:t>T</a:t>
            </a:r>
            <a:r>
              <a:rPr sz="4250" spc="-10" dirty="0"/>
              <a:t>E</a:t>
            </a:r>
            <a:r>
              <a:rPr sz="4250" spc="-20" dirty="0"/>
              <a:t>ME</a:t>
            </a:r>
            <a:r>
              <a:rPr sz="4250" spc="10" dirty="0"/>
              <a:t>NT</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9" name="object 9"/>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4</a:t>
            </a:fld>
            <a:endParaRPr spc="10" dirty="0"/>
          </a:p>
        </p:txBody>
      </p:sp>
      <p:sp>
        <p:nvSpPr>
          <p:cNvPr id="12" name="TextBox 11">
            <a:extLst>
              <a:ext uri="{FF2B5EF4-FFF2-40B4-BE49-F238E27FC236}">
                <a16:creationId xmlns:a16="http://schemas.microsoft.com/office/drawing/2014/main" id="{E105FF2F-689F-9F6C-329F-78208B24DFDE}"/>
              </a:ext>
            </a:extLst>
          </p:cNvPr>
          <p:cNvSpPr txBox="1"/>
          <p:nvPr/>
        </p:nvSpPr>
        <p:spPr>
          <a:xfrm>
            <a:off x="842539" y="1371600"/>
            <a:ext cx="6100232" cy="4341060"/>
          </a:xfrm>
          <a:prstGeom prst="rect">
            <a:avLst/>
          </a:prstGeom>
          <a:noFill/>
        </p:spPr>
        <p:txBody>
          <a:bodyPr wrap="square">
            <a:spAutoFit/>
          </a:bodyPr>
          <a:lstStyle/>
          <a:p>
            <a:pPr marL="12700">
              <a:lnSpc>
                <a:spcPct val="100000"/>
              </a:lnSpc>
              <a:spcBef>
                <a:spcPts val="135"/>
              </a:spcBef>
            </a:pPr>
            <a:r>
              <a:rPr lang="en-US" sz="2400" spc="-105" dirty="0">
                <a:solidFill>
                  <a:srgbClr val="FF0000"/>
                </a:solidFill>
                <a:latin typeface="Verdana"/>
                <a:cs typeface="Verdana"/>
              </a:rPr>
              <a:t>Keylogge</a:t>
            </a:r>
            <a:r>
              <a:rPr lang="en-US" sz="2400" spc="-75" dirty="0">
                <a:solidFill>
                  <a:srgbClr val="FF0000"/>
                </a:solidFill>
                <a:latin typeface="Verdana"/>
                <a:cs typeface="Verdana"/>
              </a:rPr>
              <a:t>r</a:t>
            </a:r>
            <a:r>
              <a:rPr lang="en-US" sz="2400" spc="-175" dirty="0">
                <a:solidFill>
                  <a:srgbClr val="FF0000"/>
                </a:solidFill>
                <a:latin typeface="Verdana"/>
                <a:cs typeface="Verdana"/>
              </a:rPr>
              <a:t> </a:t>
            </a:r>
            <a:r>
              <a:rPr lang="en-US" sz="2400" spc="-80" dirty="0">
                <a:solidFill>
                  <a:srgbClr val="FF0000"/>
                </a:solidFill>
                <a:latin typeface="Verdana"/>
                <a:cs typeface="Verdana"/>
              </a:rPr>
              <a:t>Threats</a:t>
            </a:r>
            <a:endParaRPr lang="en-US" sz="2400" dirty="0">
              <a:solidFill>
                <a:srgbClr val="FF0000"/>
              </a:solidFill>
              <a:latin typeface="Verdana"/>
              <a:cs typeface="Verdana"/>
            </a:endParaRPr>
          </a:p>
          <a:p>
            <a:pPr marL="12700" marR="5080">
              <a:lnSpc>
                <a:spcPct val="124900"/>
              </a:lnSpc>
              <a:spcBef>
                <a:spcPts val="765"/>
              </a:spcBef>
            </a:pPr>
            <a:r>
              <a:rPr lang="en-US" sz="1800" spc="-105" dirty="0">
                <a:latin typeface="Verdana"/>
                <a:cs typeface="Verdana"/>
              </a:rPr>
              <a:t>Keylogger</a:t>
            </a:r>
            <a:r>
              <a:rPr lang="en-US" sz="1800" spc="-95" dirty="0">
                <a:latin typeface="Verdana"/>
                <a:cs typeface="Verdana"/>
              </a:rPr>
              <a:t>s</a:t>
            </a:r>
            <a:r>
              <a:rPr lang="en-US" sz="1800" spc="-155" dirty="0">
                <a:latin typeface="Verdana"/>
                <a:cs typeface="Verdana"/>
              </a:rPr>
              <a:t> </a:t>
            </a:r>
            <a:r>
              <a:rPr lang="en-US" sz="1800" spc="-114" dirty="0">
                <a:latin typeface="Verdana"/>
                <a:cs typeface="Verdana"/>
              </a:rPr>
              <a:t>pose</a:t>
            </a:r>
            <a:r>
              <a:rPr lang="en-US" sz="1800" spc="-155" dirty="0">
                <a:latin typeface="Verdana"/>
                <a:cs typeface="Verdana"/>
              </a:rPr>
              <a:t> </a:t>
            </a:r>
            <a:r>
              <a:rPr lang="en-US" sz="1800" spc="-135" dirty="0">
                <a:latin typeface="Verdana"/>
                <a:cs typeface="Verdana"/>
              </a:rPr>
              <a:t>a</a:t>
            </a:r>
            <a:r>
              <a:rPr lang="en-US" sz="1800" spc="-150" dirty="0">
                <a:latin typeface="Verdana"/>
                <a:cs typeface="Verdana"/>
              </a:rPr>
              <a:t> </a:t>
            </a:r>
            <a:r>
              <a:rPr lang="en-US" sz="1800" spc="-80" dirty="0">
                <a:latin typeface="Verdana"/>
                <a:cs typeface="Verdana"/>
              </a:rPr>
              <a:t>serious  </a:t>
            </a:r>
            <a:r>
              <a:rPr lang="en-US" sz="1800" spc="-85" dirty="0">
                <a:latin typeface="Verdana"/>
                <a:cs typeface="Verdana"/>
              </a:rPr>
              <a:t>securit</a:t>
            </a:r>
            <a:r>
              <a:rPr lang="en-US" sz="1800" spc="-100" dirty="0">
                <a:latin typeface="Verdana"/>
                <a:cs typeface="Verdana"/>
              </a:rPr>
              <a:t>y</a:t>
            </a:r>
            <a:r>
              <a:rPr lang="en-US" sz="1800" spc="-150" dirty="0">
                <a:latin typeface="Verdana"/>
                <a:cs typeface="Verdana"/>
              </a:rPr>
              <a:t> </a:t>
            </a:r>
            <a:r>
              <a:rPr lang="en-US" sz="1800" spc="-50" dirty="0">
                <a:latin typeface="Verdana"/>
                <a:cs typeface="Verdana"/>
              </a:rPr>
              <a:t>risk</a:t>
            </a:r>
            <a:r>
              <a:rPr lang="en-US" sz="1800" spc="-150" dirty="0">
                <a:latin typeface="Verdana"/>
                <a:cs typeface="Verdana"/>
              </a:rPr>
              <a:t> </a:t>
            </a:r>
            <a:r>
              <a:rPr lang="en-US" sz="1800" spc="-120" dirty="0">
                <a:latin typeface="Verdana"/>
                <a:cs typeface="Verdana"/>
              </a:rPr>
              <a:t>b</a:t>
            </a:r>
            <a:r>
              <a:rPr lang="en-US" sz="1800" spc="-110" dirty="0">
                <a:latin typeface="Verdana"/>
                <a:cs typeface="Verdana"/>
              </a:rPr>
              <a:t>y</a:t>
            </a:r>
            <a:r>
              <a:rPr lang="en-US" sz="1800" spc="-150" dirty="0">
                <a:latin typeface="Verdana"/>
                <a:cs typeface="Verdana"/>
              </a:rPr>
              <a:t> </a:t>
            </a:r>
            <a:r>
              <a:rPr lang="en-US" sz="1800" spc="-95" dirty="0">
                <a:latin typeface="Verdana"/>
                <a:cs typeface="Verdana"/>
              </a:rPr>
              <a:t>secretly  </a:t>
            </a:r>
            <a:r>
              <a:rPr lang="en-US" sz="1800" spc="-75" dirty="0">
                <a:latin typeface="Verdana"/>
                <a:cs typeface="Verdana"/>
              </a:rPr>
              <a:t>recording</a:t>
            </a:r>
            <a:r>
              <a:rPr lang="en-US" sz="1800" spc="-150" dirty="0">
                <a:latin typeface="Verdana"/>
                <a:cs typeface="Verdana"/>
              </a:rPr>
              <a:t> </a:t>
            </a:r>
            <a:r>
              <a:rPr lang="en-US" sz="1800" spc="-135" dirty="0">
                <a:latin typeface="Verdana"/>
                <a:cs typeface="Verdana"/>
              </a:rPr>
              <a:t>a</a:t>
            </a:r>
            <a:r>
              <a:rPr lang="en-US" sz="1800" spc="-150" dirty="0">
                <a:latin typeface="Verdana"/>
                <a:cs typeface="Verdana"/>
              </a:rPr>
              <a:t> </a:t>
            </a:r>
            <a:r>
              <a:rPr lang="en-US" sz="1800" spc="-100" dirty="0">
                <a:latin typeface="Verdana"/>
                <a:cs typeface="Verdana"/>
              </a:rPr>
              <a:t>user's</a:t>
            </a:r>
            <a:r>
              <a:rPr lang="en-US" sz="1800" spc="-155" dirty="0">
                <a:latin typeface="Verdana"/>
                <a:cs typeface="Verdana"/>
              </a:rPr>
              <a:t> </a:t>
            </a:r>
            <a:r>
              <a:rPr lang="en-US" sz="1800" spc="-90" dirty="0">
                <a:latin typeface="Verdana"/>
                <a:cs typeface="Verdana"/>
              </a:rPr>
              <a:t>keyboard  </a:t>
            </a:r>
            <a:r>
              <a:rPr lang="en-US" sz="1800" spc="-65" dirty="0">
                <a:latin typeface="Verdana"/>
                <a:cs typeface="Verdana"/>
              </a:rPr>
              <a:t>input,</a:t>
            </a:r>
            <a:r>
              <a:rPr lang="en-US" sz="1800" spc="-150" dirty="0">
                <a:latin typeface="Verdana"/>
                <a:cs typeface="Verdana"/>
              </a:rPr>
              <a:t> </a:t>
            </a:r>
            <a:r>
              <a:rPr lang="en-US" sz="1800" spc="-70" dirty="0">
                <a:latin typeface="Verdana"/>
                <a:cs typeface="Verdana"/>
              </a:rPr>
              <a:t>potentiall</a:t>
            </a:r>
            <a:r>
              <a:rPr lang="en-US" sz="1800" spc="-85" dirty="0">
                <a:latin typeface="Verdana"/>
                <a:cs typeface="Verdana"/>
              </a:rPr>
              <a:t>y</a:t>
            </a:r>
            <a:r>
              <a:rPr lang="en-US" sz="1800" spc="-155" dirty="0">
                <a:latin typeface="Verdana"/>
                <a:cs typeface="Verdana"/>
              </a:rPr>
              <a:t> </a:t>
            </a:r>
            <a:r>
              <a:rPr lang="en-US" sz="1800" spc="-95" dirty="0">
                <a:latin typeface="Verdana"/>
                <a:cs typeface="Verdana"/>
              </a:rPr>
              <a:t>exposing  </a:t>
            </a:r>
            <a:r>
              <a:rPr lang="en-US" sz="1800" spc="-90" dirty="0">
                <a:latin typeface="Verdana"/>
                <a:cs typeface="Verdana"/>
              </a:rPr>
              <a:t>sensitiv</a:t>
            </a:r>
            <a:r>
              <a:rPr lang="en-US" sz="1800" spc="-105" dirty="0">
                <a:latin typeface="Verdana"/>
                <a:cs typeface="Verdana"/>
              </a:rPr>
              <a:t>e</a:t>
            </a:r>
            <a:r>
              <a:rPr lang="en-US" sz="1800" spc="-150" dirty="0">
                <a:latin typeface="Verdana"/>
                <a:cs typeface="Verdana"/>
              </a:rPr>
              <a:t> </a:t>
            </a:r>
            <a:r>
              <a:rPr lang="en-US" sz="1800" spc="-60" dirty="0">
                <a:latin typeface="Verdana"/>
                <a:cs typeface="Verdana"/>
              </a:rPr>
              <a:t>information</a:t>
            </a:r>
            <a:r>
              <a:rPr lang="en-US" sz="1800" spc="-150" dirty="0">
                <a:latin typeface="Verdana"/>
                <a:cs typeface="Verdana"/>
              </a:rPr>
              <a:t> </a:t>
            </a:r>
            <a:r>
              <a:rPr lang="en-US" sz="1800" spc="-50" dirty="0">
                <a:latin typeface="Verdana"/>
                <a:cs typeface="Verdana"/>
              </a:rPr>
              <a:t>like  </a:t>
            </a:r>
            <a:r>
              <a:rPr lang="en-US" sz="1800" spc="-105" dirty="0">
                <a:latin typeface="Verdana"/>
                <a:cs typeface="Verdana"/>
              </a:rPr>
              <a:t>password</a:t>
            </a:r>
            <a:r>
              <a:rPr lang="en-US" sz="1800" spc="-85" dirty="0">
                <a:latin typeface="Verdana"/>
                <a:cs typeface="Verdana"/>
              </a:rPr>
              <a:t>s</a:t>
            </a:r>
            <a:r>
              <a:rPr lang="en-US" sz="1800" spc="-155" dirty="0">
                <a:latin typeface="Verdana"/>
                <a:cs typeface="Verdana"/>
              </a:rPr>
              <a:t> </a:t>
            </a:r>
            <a:r>
              <a:rPr lang="en-US" sz="1800" spc="-85" dirty="0">
                <a:latin typeface="Verdana"/>
                <a:cs typeface="Verdana"/>
              </a:rPr>
              <a:t>and</a:t>
            </a:r>
            <a:r>
              <a:rPr lang="en-US" sz="1800" spc="-150" dirty="0">
                <a:latin typeface="Verdana"/>
                <a:cs typeface="Verdana"/>
              </a:rPr>
              <a:t> </a:t>
            </a:r>
            <a:r>
              <a:rPr lang="en-US" sz="1800" spc="-55" dirty="0">
                <a:latin typeface="Verdana"/>
                <a:cs typeface="Verdana"/>
              </a:rPr>
              <a:t>financial  </a:t>
            </a:r>
            <a:r>
              <a:rPr lang="en-US" sz="1800" spc="-110" dirty="0">
                <a:latin typeface="Verdana"/>
                <a:cs typeface="Verdana"/>
              </a:rPr>
              <a:t>data.</a:t>
            </a:r>
          </a:p>
          <a:p>
            <a:pPr marL="12700" marR="5080">
              <a:lnSpc>
                <a:spcPct val="124900"/>
              </a:lnSpc>
              <a:spcBef>
                <a:spcPts val="765"/>
              </a:spcBef>
            </a:pPr>
            <a:endParaRPr lang="en-US" spc="-110" dirty="0">
              <a:latin typeface="Verdana"/>
              <a:cs typeface="Verdana"/>
            </a:endParaRPr>
          </a:p>
          <a:p>
            <a:pPr marL="12700" marR="915669">
              <a:lnSpc>
                <a:spcPct val="106000"/>
              </a:lnSpc>
              <a:spcBef>
                <a:spcPts val="15"/>
              </a:spcBef>
            </a:pPr>
            <a:r>
              <a:rPr lang="en-US" sz="2400" spc="-55" dirty="0">
                <a:solidFill>
                  <a:srgbClr val="FF0000"/>
                </a:solidFill>
                <a:latin typeface="Verdana"/>
                <a:cs typeface="Verdana"/>
              </a:rPr>
              <a:t>Lack</a:t>
            </a:r>
            <a:r>
              <a:rPr lang="en-US" sz="2400" spc="-175" dirty="0">
                <a:solidFill>
                  <a:srgbClr val="FF0000"/>
                </a:solidFill>
                <a:latin typeface="Verdana"/>
                <a:cs typeface="Verdana"/>
              </a:rPr>
              <a:t> </a:t>
            </a:r>
            <a:r>
              <a:rPr lang="en-US" sz="2400" spc="-85" dirty="0">
                <a:solidFill>
                  <a:srgbClr val="FF0000"/>
                </a:solidFill>
                <a:latin typeface="Verdana"/>
                <a:cs typeface="Verdana"/>
              </a:rPr>
              <a:t>o</a:t>
            </a:r>
            <a:r>
              <a:rPr lang="en-US" sz="2400" spc="-50" dirty="0">
                <a:solidFill>
                  <a:srgbClr val="FF0000"/>
                </a:solidFill>
                <a:latin typeface="Verdana"/>
                <a:cs typeface="Verdana"/>
              </a:rPr>
              <a:t>f</a:t>
            </a:r>
            <a:r>
              <a:rPr lang="en-US" sz="2400" spc="-175" dirty="0">
                <a:solidFill>
                  <a:srgbClr val="FF0000"/>
                </a:solidFill>
                <a:latin typeface="Verdana"/>
                <a:cs typeface="Verdana"/>
              </a:rPr>
              <a:t> </a:t>
            </a:r>
            <a:r>
              <a:rPr lang="en-US" sz="2400" spc="-60" dirty="0">
                <a:solidFill>
                  <a:srgbClr val="FF0000"/>
                </a:solidFill>
                <a:latin typeface="Verdana"/>
                <a:cs typeface="Verdana"/>
              </a:rPr>
              <a:t>User  </a:t>
            </a:r>
            <a:r>
              <a:rPr lang="en-US" sz="2400" spc="-105" dirty="0">
                <a:solidFill>
                  <a:srgbClr val="FF0000"/>
                </a:solidFill>
                <a:latin typeface="Verdana"/>
                <a:cs typeface="Verdana"/>
              </a:rPr>
              <a:t>Awareness</a:t>
            </a:r>
            <a:endParaRPr lang="en-US" sz="2400" dirty="0">
              <a:solidFill>
                <a:srgbClr val="FF0000"/>
              </a:solidFill>
              <a:latin typeface="Verdana"/>
              <a:cs typeface="Verdana"/>
            </a:endParaRPr>
          </a:p>
          <a:p>
            <a:pPr marL="12700" marR="5080">
              <a:lnSpc>
                <a:spcPct val="124900"/>
              </a:lnSpc>
              <a:spcBef>
                <a:spcPts val="765"/>
              </a:spcBef>
            </a:pPr>
            <a:r>
              <a:rPr lang="en-US" sz="1800" spc="-60" dirty="0">
                <a:latin typeface="Verdana"/>
                <a:cs typeface="Verdana"/>
              </a:rPr>
              <a:t>Man</a:t>
            </a:r>
            <a:r>
              <a:rPr lang="en-US" sz="1800" spc="-50" dirty="0">
                <a:latin typeface="Verdana"/>
                <a:cs typeface="Verdana"/>
              </a:rPr>
              <a:t>y</a:t>
            </a:r>
            <a:r>
              <a:rPr lang="en-US" sz="1800" spc="-155" dirty="0">
                <a:latin typeface="Verdana"/>
                <a:cs typeface="Verdana"/>
              </a:rPr>
              <a:t> </a:t>
            </a:r>
            <a:r>
              <a:rPr lang="en-US" sz="1800" spc="-105" dirty="0">
                <a:latin typeface="Verdana"/>
                <a:cs typeface="Verdana"/>
              </a:rPr>
              <a:t>user</a:t>
            </a:r>
            <a:r>
              <a:rPr lang="en-US" sz="1800" spc="-100" dirty="0">
                <a:latin typeface="Verdana"/>
                <a:cs typeface="Verdana"/>
              </a:rPr>
              <a:t>s</a:t>
            </a:r>
            <a:r>
              <a:rPr lang="en-US" sz="1800" spc="-155" dirty="0">
                <a:latin typeface="Verdana"/>
                <a:cs typeface="Verdana"/>
              </a:rPr>
              <a:t> </a:t>
            </a:r>
            <a:r>
              <a:rPr lang="en-US" sz="1800" spc="-105" dirty="0">
                <a:latin typeface="Verdana"/>
                <a:cs typeface="Verdana"/>
              </a:rPr>
              <a:t>are</a:t>
            </a:r>
            <a:r>
              <a:rPr lang="en-US" sz="1800" spc="-150" dirty="0">
                <a:latin typeface="Verdana"/>
                <a:cs typeface="Verdana"/>
              </a:rPr>
              <a:t> </a:t>
            </a:r>
            <a:r>
              <a:rPr lang="en-US" sz="1800" spc="-105" dirty="0">
                <a:latin typeface="Verdana"/>
                <a:cs typeface="Verdana"/>
              </a:rPr>
              <a:t>unawar</a:t>
            </a:r>
            <a:r>
              <a:rPr lang="en-US" sz="1800" spc="-95" dirty="0">
                <a:latin typeface="Verdana"/>
                <a:cs typeface="Verdana"/>
              </a:rPr>
              <a:t>e</a:t>
            </a:r>
            <a:r>
              <a:rPr lang="en-US" sz="1800" spc="-155" dirty="0">
                <a:latin typeface="Verdana"/>
                <a:cs typeface="Verdana"/>
              </a:rPr>
              <a:t> </a:t>
            </a:r>
            <a:r>
              <a:rPr lang="en-US" sz="1800" spc="-65" dirty="0">
                <a:latin typeface="Verdana"/>
                <a:cs typeface="Verdana"/>
              </a:rPr>
              <a:t>of  </a:t>
            </a:r>
            <a:r>
              <a:rPr lang="en-US" sz="1800" spc="-105" dirty="0">
                <a:latin typeface="Verdana"/>
                <a:cs typeface="Verdana"/>
              </a:rPr>
              <a:t>keylogger</a:t>
            </a:r>
            <a:r>
              <a:rPr lang="en-US" sz="1800" spc="-150" dirty="0">
                <a:latin typeface="Verdana"/>
                <a:cs typeface="Verdana"/>
              </a:rPr>
              <a:t> </a:t>
            </a:r>
            <a:r>
              <a:rPr lang="en-US" sz="1800" spc="-95" dirty="0">
                <a:latin typeface="Verdana"/>
                <a:cs typeface="Verdana"/>
              </a:rPr>
              <a:t>threats</a:t>
            </a:r>
            <a:r>
              <a:rPr lang="en-US" sz="1800" spc="-155" dirty="0">
                <a:latin typeface="Verdana"/>
                <a:cs typeface="Verdana"/>
              </a:rPr>
              <a:t> </a:t>
            </a:r>
            <a:r>
              <a:rPr lang="en-US" sz="1800" spc="-75" dirty="0">
                <a:latin typeface="Verdana"/>
                <a:cs typeface="Verdana"/>
              </a:rPr>
              <a:t>o</a:t>
            </a:r>
            <a:r>
              <a:rPr lang="en-US" sz="1800" spc="-50" dirty="0">
                <a:latin typeface="Verdana"/>
                <a:cs typeface="Verdana"/>
              </a:rPr>
              <a:t>r</a:t>
            </a:r>
            <a:r>
              <a:rPr lang="en-US" sz="1800" spc="-150" dirty="0">
                <a:latin typeface="Verdana"/>
                <a:cs typeface="Verdana"/>
              </a:rPr>
              <a:t> </a:t>
            </a:r>
            <a:r>
              <a:rPr lang="en-US" sz="1800" spc="-70" dirty="0">
                <a:latin typeface="Verdana"/>
                <a:cs typeface="Verdana"/>
              </a:rPr>
              <a:t>lack  </a:t>
            </a:r>
            <a:r>
              <a:rPr lang="en-US" sz="1800" spc="-100" dirty="0">
                <a:latin typeface="Verdana"/>
                <a:cs typeface="Verdana"/>
              </a:rPr>
              <a:t>th</a:t>
            </a:r>
            <a:r>
              <a:rPr lang="en-US" sz="1800" spc="-110" dirty="0">
                <a:latin typeface="Verdana"/>
                <a:cs typeface="Verdana"/>
              </a:rPr>
              <a:t>e</a:t>
            </a:r>
            <a:r>
              <a:rPr lang="en-US" sz="1800" spc="-155" dirty="0">
                <a:latin typeface="Verdana"/>
                <a:cs typeface="Verdana"/>
              </a:rPr>
              <a:t> </a:t>
            </a:r>
            <a:r>
              <a:rPr lang="en-US" sz="1800" spc="-95" dirty="0">
                <a:latin typeface="Verdana"/>
                <a:cs typeface="Verdana"/>
              </a:rPr>
              <a:t>knowledge</a:t>
            </a:r>
            <a:r>
              <a:rPr lang="en-US" sz="1800" spc="-150" dirty="0">
                <a:latin typeface="Verdana"/>
                <a:cs typeface="Verdana"/>
              </a:rPr>
              <a:t> </a:t>
            </a:r>
            <a:r>
              <a:rPr lang="en-US" sz="1800" spc="-70" dirty="0">
                <a:latin typeface="Verdana"/>
                <a:cs typeface="Verdana"/>
              </a:rPr>
              <a:t>t</a:t>
            </a:r>
            <a:r>
              <a:rPr lang="en-US" sz="1800" spc="-100" dirty="0">
                <a:latin typeface="Verdana"/>
                <a:cs typeface="Verdana"/>
              </a:rPr>
              <a:t>o</a:t>
            </a:r>
            <a:r>
              <a:rPr lang="en-US" sz="1800" spc="-155" dirty="0">
                <a:latin typeface="Verdana"/>
                <a:cs typeface="Verdana"/>
              </a:rPr>
              <a:t> </a:t>
            </a:r>
            <a:r>
              <a:rPr lang="en-US" sz="1800" spc="-85" dirty="0">
                <a:latin typeface="Verdana"/>
                <a:cs typeface="Verdana"/>
              </a:rPr>
              <a:t>effectively  </a:t>
            </a:r>
            <a:r>
              <a:rPr lang="en-US" sz="1800" spc="-105" dirty="0">
                <a:latin typeface="Verdana"/>
                <a:cs typeface="Verdana"/>
              </a:rPr>
              <a:t>safeguar</a:t>
            </a:r>
            <a:r>
              <a:rPr lang="en-US" sz="1800" spc="-114" dirty="0">
                <a:latin typeface="Verdana"/>
                <a:cs typeface="Verdana"/>
              </a:rPr>
              <a:t>d</a:t>
            </a:r>
            <a:r>
              <a:rPr lang="en-US" sz="1800" spc="-150" dirty="0">
                <a:latin typeface="Verdana"/>
                <a:cs typeface="Verdana"/>
              </a:rPr>
              <a:t> </a:t>
            </a:r>
            <a:r>
              <a:rPr lang="en-US" sz="1800" spc="-65" dirty="0">
                <a:latin typeface="Verdana"/>
                <a:cs typeface="Verdana"/>
              </a:rPr>
              <a:t>thei</a:t>
            </a:r>
            <a:r>
              <a:rPr lang="en-US" sz="1800" spc="-55" dirty="0">
                <a:latin typeface="Verdana"/>
                <a:cs typeface="Verdana"/>
              </a:rPr>
              <a:t>r</a:t>
            </a:r>
            <a:r>
              <a:rPr lang="en-US" sz="1800" spc="-155" dirty="0">
                <a:latin typeface="Verdana"/>
                <a:cs typeface="Verdana"/>
              </a:rPr>
              <a:t> </a:t>
            </a:r>
            <a:r>
              <a:rPr lang="en-US" sz="1800" spc="-105" dirty="0">
                <a:latin typeface="Verdana"/>
                <a:cs typeface="Verdana"/>
              </a:rPr>
              <a:t>device</a:t>
            </a:r>
            <a:r>
              <a:rPr lang="en-US" sz="1800" spc="-100" dirty="0">
                <a:latin typeface="Verdana"/>
                <a:cs typeface="Verdana"/>
              </a:rPr>
              <a:t>s</a:t>
            </a:r>
            <a:r>
              <a:rPr lang="en-US" sz="1800" spc="-155" dirty="0">
                <a:latin typeface="Verdana"/>
                <a:cs typeface="Verdana"/>
              </a:rPr>
              <a:t> </a:t>
            </a:r>
            <a:r>
              <a:rPr lang="en-US" sz="1800" spc="-75" dirty="0">
                <a:latin typeface="Verdana"/>
                <a:cs typeface="Verdana"/>
              </a:rPr>
              <a:t>and  </a:t>
            </a:r>
            <a:r>
              <a:rPr lang="en-US" sz="1800" spc="-60" dirty="0">
                <a:latin typeface="Verdana"/>
                <a:cs typeface="Verdana"/>
              </a:rPr>
              <a:t>onlin</a:t>
            </a:r>
            <a:r>
              <a:rPr lang="en-US" sz="1800" spc="-65" dirty="0">
                <a:latin typeface="Verdana"/>
                <a:cs typeface="Verdana"/>
              </a:rPr>
              <a:t>e</a:t>
            </a:r>
            <a:r>
              <a:rPr lang="en-US" sz="1800" spc="-150" dirty="0">
                <a:latin typeface="Verdana"/>
                <a:cs typeface="Verdana"/>
              </a:rPr>
              <a:t> </a:t>
            </a:r>
            <a:r>
              <a:rPr lang="en-US" sz="1800" spc="-75" dirty="0">
                <a:latin typeface="Verdana"/>
                <a:cs typeface="Verdana"/>
              </a:rPr>
              <a:t>activities.</a:t>
            </a:r>
            <a:endParaRPr lang="en-US" sz="1800" dirty="0">
              <a:latin typeface="Verdana"/>
              <a:cs typeface="Verdana"/>
            </a:endParaRPr>
          </a:p>
          <a:p>
            <a:pPr marL="12700" marR="5080">
              <a:lnSpc>
                <a:spcPct val="124900"/>
              </a:lnSpc>
              <a:spcBef>
                <a:spcPts val="765"/>
              </a:spcBef>
            </a:pPr>
            <a:endParaRPr lang="en-US" sz="1800" dirty="0">
              <a:latin typeface="Verdana"/>
              <a:cs typeface="Verdan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658225" y="2647950"/>
            <a:ext cx="3533775" cy="3810000"/>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739775" y="829627"/>
            <a:ext cx="8613775" cy="3825406"/>
          </a:xfrm>
          <a:prstGeom prst="rect">
            <a:avLst/>
          </a:prstGeom>
        </p:spPr>
        <p:txBody>
          <a:bodyPr vert="horz" wrap="square" lIns="0" tIns="16510" rIns="0" bIns="0" rtlCol="0">
            <a:spAutoFit/>
          </a:bodyPr>
          <a:lstStyle/>
          <a:p>
            <a:pPr marL="12700">
              <a:spcBef>
                <a:spcPts val="130"/>
              </a:spcBef>
              <a:tabLst>
                <a:tab pos="2642870" algn="l"/>
              </a:tabLst>
            </a:pPr>
            <a:r>
              <a:rPr sz="4250" spc="5" dirty="0"/>
              <a:t>PROJECT	</a:t>
            </a:r>
            <a:r>
              <a:rPr sz="4250" spc="-20" dirty="0"/>
              <a:t>OVERVIEW</a:t>
            </a:r>
            <a:br>
              <a:rPr lang="en-US" sz="4250" spc="-20" dirty="0"/>
            </a:br>
            <a:br>
              <a:rPr lang="en-US" sz="4250" spc="-20" dirty="0"/>
            </a:br>
            <a:r>
              <a:rPr lang="en-US" sz="2400" b="0" spc="45" dirty="0">
                <a:latin typeface="Times New Roman"/>
                <a:cs typeface="Times New Roman"/>
              </a:rPr>
              <a:t>This </a:t>
            </a:r>
            <a:r>
              <a:rPr lang="en-US" sz="2400" b="0" spc="55" dirty="0">
                <a:latin typeface="Times New Roman"/>
                <a:cs typeface="Times New Roman"/>
              </a:rPr>
              <a:t>project </a:t>
            </a:r>
            <a:r>
              <a:rPr lang="en-US" sz="2400" b="0" spc="70" dirty="0">
                <a:latin typeface="Times New Roman"/>
                <a:cs typeface="Times New Roman"/>
              </a:rPr>
              <a:t>aims </a:t>
            </a:r>
            <a:r>
              <a:rPr lang="en-US" sz="2400" b="0" spc="65" dirty="0">
                <a:latin typeface="Times New Roman"/>
                <a:cs typeface="Times New Roman"/>
              </a:rPr>
              <a:t>to </a:t>
            </a:r>
            <a:r>
              <a:rPr lang="en-US" sz="2400" b="0" spc="45" dirty="0">
                <a:latin typeface="Times New Roman"/>
                <a:cs typeface="Times New Roman"/>
              </a:rPr>
              <a:t>develop </a:t>
            </a:r>
            <a:r>
              <a:rPr lang="en-US" sz="2400" b="0" spc="80" dirty="0">
                <a:latin typeface="Times New Roman"/>
                <a:cs typeface="Times New Roman"/>
              </a:rPr>
              <a:t>a </a:t>
            </a:r>
            <a:r>
              <a:rPr lang="en-US" sz="2400" b="0" spc="60" dirty="0">
                <a:latin typeface="Times New Roman"/>
                <a:cs typeface="Times New Roman"/>
              </a:rPr>
              <a:t>comprehensive </a:t>
            </a:r>
            <a:r>
              <a:rPr lang="en-US" sz="2400" b="0" spc="65" dirty="0">
                <a:latin typeface="Times New Roman"/>
                <a:cs typeface="Times New Roman"/>
              </a:rPr>
              <a:t> </a:t>
            </a:r>
            <a:r>
              <a:rPr lang="en-US" sz="2400" b="0" spc="35" dirty="0">
                <a:latin typeface="Times New Roman"/>
                <a:cs typeface="Times New Roman"/>
              </a:rPr>
              <a:t>keylogger</a:t>
            </a:r>
            <a:r>
              <a:rPr lang="en-US" sz="2400" b="0" spc="-5" dirty="0">
                <a:latin typeface="Times New Roman"/>
                <a:cs typeface="Times New Roman"/>
              </a:rPr>
              <a:t> </a:t>
            </a:r>
            <a:r>
              <a:rPr lang="en-US" sz="2400" b="0" spc="55" dirty="0">
                <a:latin typeface="Times New Roman"/>
                <a:cs typeface="Times New Roman"/>
              </a:rPr>
              <a:t>solution</a:t>
            </a:r>
            <a:r>
              <a:rPr lang="en-US" sz="2400" b="0" spc="-5" dirty="0">
                <a:latin typeface="Times New Roman"/>
                <a:cs typeface="Times New Roman"/>
              </a:rPr>
              <a:t> </a:t>
            </a:r>
            <a:r>
              <a:rPr lang="en-US" sz="2400" b="0" spc="85" dirty="0">
                <a:latin typeface="Times New Roman"/>
                <a:cs typeface="Times New Roman"/>
              </a:rPr>
              <a:t>that</a:t>
            </a:r>
            <a:r>
              <a:rPr lang="en-US" sz="2400" b="0" spc="-5" dirty="0">
                <a:latin typeface="Times New Roman"/>
                <a:cs typeface="Times New Roman"/>
              </a:rPr>
              <a:t> </a:t>
            </a:r>
            <a:r>
              <a:rPr lang="en-US" sz="2400" b="0" spc="70" dirty="0">
                <a:latin typeface="Times New Roman"/>
                <a:cs typeface="Times New Roman"/>
              </a:rPr>
              <a:t>addresses</a:t>
            </a:r>
            <a:r>
              <a:rPr lang="en-US" sz="2400" b="0" spc="-5" dirty="0">
                <a:latin typeface="Times New Roman"/>
                <a:cs typeface="Times New Roman"/>
              </a:rPr>
              <a:t> </a:t>
            </a:r>
            <a:r>
              <a:rPr lang="en-US" sz="2400" b="0" spc="35" dirty="0">
                <a:latin typeface="Times New Roman"/>
                <a:cs typeface="Times New Roman"/>
              </a:rPr>
              <a:t>critical</a:t>
            </a:r>
            <a:r>
              <a:rPr lang="en-US" sz="2400" b="0" dirty="0">
                <a:latin typeface="Times New Roman"/>
                <a:cs typeface="Times New Roman"/>
              </a:rPr>
              <a:t> </a:t>
            </a:r>
            <a:r>
              <a:rPr lang="en-US" sz="2400" b="0" spc="45" dirty="0">
                <a:latin typeface="Times New Roman"/>
                <a:cs typeface="Times New Roman"/>
              </a:rPr>
              <a:t>security </a:t>
            </a:r>
            <a:r>
              <a:rPr lang="en-US" sz="2400" b="0" spc="-325" dirty="0">
                <a:latin typeface="Times New Roman"/>
                <a:cs typeface="Times New Roman"/>
              </a:rPr>
              <a:t> </a:t>
            </a:r>
            <a:r>
              <a:rPr lang="en-US" sz="2400" b="0" spc="60" dirty="0">
                <a:latin typeface="Times New Roman"/>
                <a:cs typeface="Times New Roman"/>
              </a:rPr>
              <a:t>concerns </a:t>
            </a:r>
            <a:r>
              <a:rPr lang="en-US" sz="2400" b="0" spc="40" dirty="0">
                <a:latin typeface="Times New Roman"/>
                <a:cs typeface="Times New Roman"/>
              </a:rPr>
              <a:t>faced </a:t>
            </a:r>
            <a:r>
              <a:rPr lang="en-US" sz="2400" b="0" spc="30" dirty="0">
                <a:latin typeface="Times New Roman"/>
                <a:cs typeface="Times New Roman"/>
              </a:rPr>
              <a:t>by </a:t>
            </a:r>
            <a:r>
              <a:rPr lang="en-US" sz="2400" b="0" spc="55" dirty="0">
                <a:latin typeface="Times New Roman"/>
                <a:cs typeface="Times New Roman"/>
              </a:rPr>
              <a:t>individuals </a:t>
            </a:r>
            <a:r>
              <a:rPr lang="en-US" sz="2400" b="0" spc="100" dirty="0">
                <a:latin typeface="Times New Roman"/>
                <a:cs typeface="Times New Roman"/>
              </a:rPr>
              <a:t>and </a:t>
            </a:r>
            <a:r>
              <a:rPr lang="en-US" sz="2400" b="0" spc="50" dirty="0">
                <a:latin typeface="Times New Roman"/>
                <a:cs typeface="Times New Roman"/>
              </a:rPr>
              <a:t>organizations. </a:t>
            </a:r>
            <a:r>
              <a:rPr lang="en-US" sz="2400" b="0" spc="-325" dirty="0">
                <a:latin typeface="Times New Roman"/>
                <a:cs typeface="Times New Roman"/>
              </a:rPr>
              <a:t> </a:t>
            </a:r>
            <a:r>
              <a:rPr lang="en-US" sz="2400" b="0" spc="55" dirty="0">
                <a:latin typeface="Times New Roman"/>
                <a:cs typeface="Times New Roman"/>
              </a:rPr>
              <a:t>The </a:t>
            </a:r>
            <a:r>
              <a:rPr lang="en-US" sz="2400" b="0" spc="35" dirty="0">
                <a:latin typeface="Times New Roman"/>
                <a:cs typeface="Times New Roman"/>
              </a:rPr>
              <a:t>keylogger </a:t>
            </a:r>
            <a:r>
              <a:rPr lang="en-US" sz="2400" b="0" spc="10" dirty="0">
                <a:latin typeface="Times New Roman"/>
                <a:cs typeface="Times New Roman"/>
              </a:rPr>
              <a:t>will </a:t>
            </a:r>
            <a:r>
              <a:rPr lang="en-US" sz="2400" b="0" spc="55" dirty="0">
                <a:latin typeface="Times New Roman"/>
                <a:cs typeface="Times New Roman"/>
              </a:rPr>
              <a:t>provide </a:t>
            </a:r>
            <a:r>
              <a:rPr lang="en-US" sz="2400" b="0" spc="65" dirty="0">
                <a:latin typeface="Times New Roman"/>
                <a:cs typeface="Times New Roman"/>
              </a:rPr>
              <a:t>advanced </a:t>
            </a:r>
            <a:r>
              <a:rPr lang="en-US" sz="2400" b="0" spc="70" dirty="0">
                <a:latin typeface="Times New Roman"/>
                <a:cs typeface="Times New Roman"/>
              </a:rPr>
              <a:t>monitoring </a:t>
            </a:r>
            <a:r>
              <a:rPr lang="en-US" sz="2400" b="0" spc="-325" dirty="0">
                <a:latin typeface="Times New Roman"/>
                <a:cs typeface="Times New Roman"/>
              </a:rPr>
              <a:t> </a:t>
            </a:r>
            <a:r>
              <a:rPr lang="en-US" sz="2400" b="0" spc="45" dirty="0">
                <a:latin typeface="Times New Roman"/>
                <a:cs typeface="Times New Roman"/>
              </a:rPr>
              <a:t>capabilities </a:t>
            </a:r>
            <a:r>
              <a:rPr lang="en-US" sz="2400" b="0" spc="65" dirty="0">
                <a:latin typeface="Times New Roman"/>
                <a:cs typeface="Times New Roman"/>
              </a:rPr>
              <a:t>to </a:t>
            </a:r>
            <a:r>
              <a:rPr lang="en-US" sz="2400" b="0" spc="60" dirty="0">
                <a:latin typeface="Times New Roman"/>
                <a:cs typeface="Times New Roman"/>
              </a:rPr>
              <a:t>detect </a:t>
            </a:r>
            <a:r>
              <a:rPr lang="en-US" sz="2400" b="0" spc="100" dirty="0">
                <a:latin typeface="Times New Roman"/>
                <a:cs typeface="Times New Roman"/>
              </a:rPr>
              <a:t>and </a:t>
            </a:r>
            <a:r>
              <a:rPr lang="en-US" sz="2400" b="0" spc="65" dirty="0">
                <a:latin typeface="Times New Roman"/>
                <a:cs typeface="Times New Roman"/>
              </a:rPr>
              <a:t>prevent </a:t>
            </a:r>
            <a:r>
              <a:rPr lang="en-US" sz="2400" b="0" spc="70" dirty="0">
                <a:latin typeface="Times New Roman"/>
                <a:cs typeface="Times New Roman"/>
              </a:rPr>
              <a:t>unauthorized </a:t>
            </a:r>
            <a:r>
              <a:rPr lang="en-US" sz="2400" b="0" spc="75" dirty="0">
                <a:latin typeface="Times New Roman"/>
                <a:cs typeface="Times New Roman"/>
              </a:rPr>
              <a:t> </a:t>
            </a:r>
            <a:r>
              <a:rPr lang="en-US" sz="2400" b="0" spc="40" dirty="0">
                <a:latin typeface="Times New Roman"/>
                <a:cs typeface="Times New Roman"/>
              </a:rPr>
              <a:t>access, </a:t>
            </a:r>
            <a:r>
              <a:rPr lang="en-US" sz="2400" b="0" spc="55" dirty="0">
                <a:latin typeface="Times New Roman"/>
                <a:cs typeface="Times New Roman"/>
              </a:rPr>
              <a:t>safeguarding </a:t>
            </a:r>
            <a:r>
              <a:rPr lang="en-US" sz="2400" b="0" spc="45" dirty="0">
                <a:latin typeface="Times New Roman"/>
                <a:cs typeface="Times New Roman"/>
              </a:rPr>
              <a:t>sensitive </a:t>
            </a:r>
            <a:r>
              <a:rPr lang="en-US" sz="2400" b="0" spc="70" dirty="0">
                <a:latin typeface="Times New Roman"/>
                <a:cs typeface="Times New Roman"/>
              </a:rPr>
              <a:t>information </a:t>
            </a:r>
            <a:r>
              <a:rPr lang="en-US" sz="2400" b="0" spc="100" dirty="0">
                <a:latin typeface="Times New Roman"/>
                <a:cs typeface="Times New Roman"/>
              </a:rPr>
              <a:t>and </a:t>
            </a:r>
            <a:r>
              <a:rPr lang="en-US" sz="2400" b="0" spc="105" dirty="0">
                <a:latin typeface="Times New Roman"/>
                <a:cs typeface="Times New Roman"/>
              </a:rPr>
              <a:t> </a:t>
            </a:r>
            <a:r>
              <a:rPr lang="en-US" sz="2400" b="0" spc="65" dirty="0">
                <a:latin typeface="Times New Roman"/>
                <a:cs typeface="Times New Roman"/>
              </a:rPr>
              <a:t>ensuring</a:t>
            </a:r>
            <a:r>
              <a:rPr lang="en-US" sz="2400" b="0" spc="-20" dirty="0">
                <a:latin typeface="Times New Roman"/>
                <a:cs typeface="Times New Roman"/>
              </a:rPr>
              <a:t> </a:t>
            </a:r>
            <a:r>
              <a:rPr lang="en-US" sz="2400" b="0" spc="40" dirty="0">
                <a:latin typeface="Times New Roman"/>
                <a:cs typeface="Times New Roman"/>
              </a:rPr>
              <a:t>digital</a:t>
            </a:r>
            <a:r>
              <a:rPr lang="en-US" sz="2400" b="0" spc="-15" dirty="0">
                <a:latin typeface="Times New Roman"/>
                <a:cs typeface="Times New Roman"/>
              </a:rPr>
              <a:t> </a:t>
            </a:r>
            <a:r>
              <a:rPr lang="en-US" sz="2400" b="0" spc="35" dirty="0">
                <a:latin typeface="Times New Roman"/>
                <a:cs typeface="Times New Roman"/>
              </a:rPr>
              <a:t>privacy.</a:t>
            </a:r>
            <a:br>
              <a:rPr lang="en-US" sz="4400" dirty="0">
                <a:latin typeface="Times New Roman"/>
                <a:cs typeface="Times New Roman"/>
              </a:rPr>
            </a:br>
            <a:endParaRPr sz="4250" dirty="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9" name="object 9"/>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5</a:t>
            </a:fld>
            <a:endParaRPr spc="10" dirty="0"/>
          </a:p>
        </p:txBody>
      </p:sp>
      <p:pic>
        <p:nvPicPr>
          <p:cNvPr id="11" name="object 4">
            <a:extLst>
              <a:ext uri="{FF2B5EF4-FFF2-40B4-BE49-F238E27FC236}">
                <a16:creationId xmlns:a16="http://schemas.microsoft.com/office/drawing/2014/main" id="{014B47C2-637D-5FB4-8053-72127873DB03}"/>
              </a:ext>
            </a:extLst>
          </p:cNvPr>
          <p:cNvPicPr/>
          <p:nvPr/>
        </p:nvPicPr>
        <p:blipFill>
          <a:blip r:embed="rId4" cstate="print"/>
          <a:stretch>
            <a:fillRect/>
          </a:stretch>
        </p:blipFill>
        <p:spPr>
          <a:xfrm>
            <a:off x="2882900" y="4418733"/>
            <a:ext cx="3863924" cy="213182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3" name="object 3"/>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xfrm>
            <a:off x="699452" y="891793"/>
            <a:ext cx="4405948" cy="5556649"/>
          </a:xfrm>
          <a:prstGeom prst="rect">
            <a:avLst/>
          </a:prstGeom>
        </p:spPr>
        <p:txBody>
          <a:bodyPr vert="horz" wrap="square" lIns="0" tIns="16510" rIns="0" bIns="0" rtlCol="0">
            <a:spAutoFit/>
          </a:bodyPr>
          <a:lstStyle/>
          <a:p>
            <a:pPr marL="12700">
              <a:spcBef>
                <a:spcPts val="130"/>
              </a:spcBef>
            </a:pPr>
            <a:r>
              <a:rPr sz="3200" spc="25" dirty="0"/>
              <a:t>W</a:t>
            </a:r>
            <a:r>
              <a:rPr sz="3200" spc="-20" dirty="0"/>
              <a:t>H</a:t>
            </a:r>
            <a:r>
              <a:rPr sz="3200" spc="20" dirty="0"/>
              <a:t>O</a:t>
            </a:r>
            <a:r>
              <a:rPr sz="3200" spc="-235" dirty="0"/>
              <a:t> </a:t>
            </a:r>
            <a:r>
              <a:rPr sz="3200" spc="-10" dirty="0"/>
              <a:t>AR</a:t>
            </a:r>
            <a:r>
              <a:rPr sz="3200" spc="15" dirty="0"/>
              <a:t>E</a:t>
            </a:r>
            <a:r>
              <a:rPr sz="3200" spc="-35" dirty="0"/>
              <a:t> </a:t>
            </a:r>
            <a:r>
              <a:rPr sz="3200" spc="-10" dirty="0"/>
              <a:t>T</a:t>
            </a:r>
            <a:r>
              <a:rPr sz="3200" spc="-15" dirty="0"/>
              <a:t>H</a:t>
            </a:r>
            <a:r>
              <a:rPr sz="3200" spc="15" dirty="0"/>
              <a:t>E</a:t>
            </a:r>
            <a:r>
              <a:rPr sz="3200" spc="-35" dirty="0"/>
              <a:t> </a:t>
            </a:r>
            <a:r>
              <a:rPr sz="3200" spc="-20" dirty="0"/>
              <a:t>E</a:t>
            </a:r>
            <a:r>
              <a:rPr sz="3200" spc="30" dirty="0"/>
              <a:t>N</a:t>
            </a:r>
            <a:r>
              <a:rPr sz="3200" spc="15" dirty="0"/>
              <a:t>D</a:t>
            </a:r>
            <a:r>
              <a:rPr sz="3200" spc="-45" dirty="0"/>
              <a:t> </a:t>
            </a:r>
            <a:r>
              <a:rPr sz="3200" dirty="0"/>
              <a:t>U</a:t>
            </a:r>
            <a:r>
              <a:rPr sz="3200" spc="10" dirty="0"/>
              <a:t>S</a:t>
            </a:r>
            <a:r>
              <a:rPr sz="3200" spc="-25" dirty="0"/>
              <a:t>E</a:t>
            </a:r>
            <a:r>
              <a:rPr sz="3200" spc="-10" dirty="0"/>
              <a:t>R</a:t>
            </a:r>
            <a:r>
              <a:rPr sz="3200" spc="5" dirty="0"/>
              <a:t>S?</a:t>
            </a:r>
            <a:br>
              <a:rPr lang="en-US" sz="3200" spc="5" dirty="0"/>
            </a:br>
            <a:br>
              <a:rPr lang="en-US" sz="3200" b="0" spc="5" dirty="0"/>
            </a:br>
            <a:r>
              <a:rPr lang="en-US" sz="2400" b="0" spc="-10" dirty="0">
                <a:solidFill>
                  <a:srgbClr val="FF0000"/>
                </a:solidFill>
                <a:latin typeface="Verdana"/>
                <a:cs typeface="Verdana"/>
              </a:rPr>
              <a:t>IT</a:t>
            </a:r>
            <a:r>
              <a:rPr lang="en-US" sz="2400" b="0" spc="-175" dirty="0">
                <a:solidFill>
                  <a:srgbClr val="FF0000"/>
                </a:solidFill>
                <a:latin typeface="Verdana"/>
                <a:cs typeface="Verdana"/>
              </a:rPr>
              <a:t> </a:t>
            </a:r>
            <a:r>
              <a:rPr lang="en-US" sz="2400" b="0" spc="-95" dirty="0">
                <a:solidFill>
                  <a:srgbClr val="FF0000"/>
                </a:solidFill>
                <a:latin typeface="Verdana"/>
                <a:cs typeface="Verdana"/>
              </a:rPr>
              <a:t>Securit</a:t>
            </a:r>
            <a:r>
              <a:rPr lang="en-US" sz="2400" b="0" spc="-105" dirty="0">
                <a:solidFill>
                  <a:srgbClr val="FF0000"/>
                </a:solidFill>
                <a:latin typeface="Verdana"/>
                <a:cs typeface="Verdana"/>
              </a:rPr>
              <a:t>y</a:t>
            </a:r>
            <a:r>
              <a:rPr lang="en-US" sz="2400" b="0" spc="-175" dirty="0">
                <a:solidFill>
                  <a:srgbClr val="FF0000"/>
                </a:solidFill>
                <a:latin typeface="Verdana"/>
                <a:cs typeface="Verdana"/>
              </a:rPr>
              <a:t> </a:t>
            </a:r>
            <a:r>
              <a:rPr lang="en-US" sz="2400" b="0" spc="-70" dirty="0">
                <a:solidFill>
                  <a:srgbClr val="FF0000"/>
                </a:solidFill>
                <a:latin typeface="Verdana"/>
                <a:cs typeface="Verdana"/>
              </a:rPr>
              <a:t>Professionals:</a:t>
            </a:r>
            <a:br>
              <a:rPr lang="en-US" sz="3200" spc="5" dirty="0"/>
            </a:br>
            <a:r>
              <a:rPr lang="en-US" sz="2400" b="0" spc="-75" dirty="0">
                <a:latin typeface="Times New Roman" panose="02020603050405020304" pitchFamily="18" charset="0"/>
                <a:cs typeface="Times New Roman" panose="02020603050405020304" pitchFamily="18" charset="0"/>
              </a:rPr>
              <a:t>The</a:t>
            </a:r>
            <a:r>
              <a:rPr lang="en-US" sz="2400" b="0" spc="-150" dirty="0">
                <a:latin typeface="Times New Roman" panose="02020603050405020304" pitchFamily="18" charset="0"/>
                <a:cs typeface="Times New Roman" panose="02020603050405020304" pitchFamily="18" charset="0"/>
              </a:rPr>
              <a:t> </a:t>
            </a:r>
            <a:r>
              <a:rPr lang="en-US" sz="2400" b="0" spc="-75" dirty="0">
                <a:latin typeface="Times New Roman" panose="02020603050405020304" pitchFamily="18" charset="0"/>
                <a:cs typeface="Times New Roman" panose="02020603050405020304" pitchFamily="18" charset="0"/>
              </a:rPr>
              <a:t>primary</a:t>
            </a:r>
            <a:r>
              <a:rPr lang="en-US" sz="2400" b="0" spc="-155" dirty="0">
                <a:latin typeface="Times New Roman" panose="02020603050405020304" pitchFamily="18" charset="0"/>
                <a:cs typeface="Times New Roman" panose="02020603050405020304" pitchFamily="18" charset="0"/>
              </a:rPr>
              <a:t> </a:t>
            </a:r>
            <a:r>
              <a:rPr lang="en-US" sz="2400" b="0" spc="-100" dirty="0">
                <a:latin typeface="Times New Roman" panose="02020603050405020304" pitchFamily="18" charset="0"/>
                <a:cs typeface="Times New Roman" panose="02020603050405020304" pitchFamily="18" charset="0"/>
              </a:rPr>
              <a:t>en</a:t>
            </a:r>
            <a:r>
              <a:rPr lang="en-US" sz="2400" b="0" spc="-95" dirty="0">
                <a:latin typeface="Times New Roman" panose="02020603050405020304" pitchFamily="18" charset="0"/>
                <a:cs typeface="Times New Roman" panose="02020603050405020304" pitchFamily="18" charset="0"/>
              </a:rPr>
              <a:t>d</a:t>
            </a:r>
            <a:r>
              <a:rPr lang="en-US" sz="2400" b="0" spc="-155" dirty="0">
                <a:latin typeface="Times New Roman" panose="02020603050405020304" pitchFamily="18" charset="0"/>
                <a:cs typeface="Times New Roman" panose="02020603050405020304" pitchFamily="18" charset="0"/>
              </a:rPr>
              <a:t> </a:t>
            </a:r>
            <a:r>
              <a:rPr lang="en-US" sz="2400" b="0" spc="-105" dirty="0">
                <a:latin typeface="Times New Roman" panose="02020603050405020304" pitchFamily="18" charset="0"/>
                <a:cs typeface="Times New Roman" panose="02020603050405020304" pitchFamily="18" charset="0"/>
              </a:rPr>
              <a:t>user</a:t>
            </a:r>
            <a:r>
              <a:rPr lang="en-US" sz="2400" b="0" spc="-100" dirty="0">
                <a:latin typeface="Times New Roman" panose="02020603050405020304" pitchFamily="18" charset="0"/>
                <a:cs typeface="Times New Roman" panose="02020603050405020304" pitchFamily="18" charset="0"/>
              </a:rPr>
              <a:t>s</a:t>
            </a:r>
            <a:r>
              <a:rPr lang="en-US" sz="2400" b="0" spc="-155" dirty="0">
                <a:latin typeface="Times New Roman" panose="02020603050405020304" pitchFamily="18" charset="0"/>
                <a:cs typeface="Times New Roman" panose="02020603050405020304" pitchFamily="18" charset="0"/>
              </a:rPr>
              <a:t> </a:t>
            </a:r>
            <a:r>
              <a:rPr lang="en-US" sz="2400" b="0" spc="-60" dirty="0">
                <a:latin typeface="Times New Roman" panose="02020603050405020304" pitchFamily="18" charset="0"/>
                <a:cs typeface="Times New Roman" panose="02020603050405020304" pitchFamily="18" charset="0"/>
              </a:rPr>
              <a:t>fo</a:t>
            </a:r>
            <a:r>
              <a:rPr lang="en-US" sz="2400" b="0" spc="-50" dirty="0">
                <a:latin typeface="Times New Roman" panose="02020603050405020304" pitchFamily="18" charset="0"/>
                <a:cs typeface="Times New Roman" panose="02020603050405020304" pitchFamily="18" charset="0"/>
              </a:rPr>
              <a:t>r</a:t>
            </a:r>
            <a:r>
              <a:rPr lang="en-US" sz="2400" b="0" spc="-155" dirty="0">
                <a:latin typeface="Times New Roman" panose="02020603050405020304" pitchFamily="18" charset="0"/>
                <a:cs typeface="Times New Roman" panose="02020603050405020304" pitchFamily="18" charset="0"/>
              </a:rPr>
              <a:t> </a:t>
            </a:r>
            <a:r>
              <a:rPr lang="en-US" sz="2400" b="0" spc="-60" dirty="0">
                <a:latin typeface="Times New Roman" panose="02020603050405020304" pitchFamily="18" charset="0"/>
                <a:cs typeface="Times New Roman" panose="02020603050405020304" pitchFamily="18" charset="0"/>
              </a:rPr>
              <a:t>this  </a:t>
            </a:r>
            <a:r>
              <a:rPr lang="en-US" sz="2400" b="0" spc="-105" dirty="0">
                <a:latin typeface="Times New Roman" panose="02020603050405020304" pitchFamily="18" charset="0"/>
                <a:cs typeface="Times New Roman" panose="02020603050405020304" pitchFamily="18" charset="0"/>
              </a:rPr>
              <a:t>keylogger</a:t>
            </a:r>
            <a:r>
              <a:rPr lang="en-US" sz="2400" b="0" spc="-150" dirty="0">
                <a:latin typeface="Times New Roman" panose="02020603050405020304" pitchFamily="18" charset="0"/>
                <a:cs typeface="Times New Roman" panose="02020603050405020304" pitchFamily="18" charset="0"/>
              </a:rPr>
              <a:t> </a:t>
            </a:r>
            <a:r>
              <a:rPr lang="en-US" sz="2400" b="0" spc="-85" dirty="0">
                <a:latin typeface="Times New Roman" panose="02020603050405020304" pitchFamily="18" charset="0"/>
                <a:cs typeface="Times New Roman" panose="02020603050405020304" pitchFamily="18" charset="0"/>
              </a:rPr>
              <a:t>securit</a:t>
            </a:r>
            <a:r>
              <a:rPr lang="en-US" sz="2400" b="0" spc="-100" dirty="0">
                <a:latin typeface="Times New Roman" panose="02020603050405020304" pitchFamily="18" charset="0"/>
                <a:cs typeface="Times New Roman" panose="02020603050405020304" pitchFamily="18" charset="0"/>
              </a:rPr>
              <a:t>y</a:t>
            </a:r>
            <a:r>
              <a:rPr lang="en-US" sz="2400" b="0" spc="-150" dirty="0">
                <a:latin typeface="Times New Roman" panose="02020603050405020304" pitchFamily="18" charset="0"/>
                <a:cs typeface="Times New Roman" panose="02020603050405020304" pitchFamily="18" charset="0"/>
              </a:rPr>
              <a:t> </a:t>
            </a:r>
            <a:r>
              <a:rPr lang="en-US" sz="2400" b="0" spc="-65" dirty="0">
                <a:latin typeface="Times New Roman" panose="02020603050405020304" pitchFamily="18" charset="0"/>
                <a:cs typeface="Times New Roman" panose="02020603050405020304" pitchFamily="18" charset="0"/>
              </a:rPr>
              <a:t>solutio</a:t>
            </a:r>
            <a:r>
              <a:rPr lang="en-US" sz="2400" b="0" spc="-75" dirty="0">
                <a:latin typeface="Times New Roman" panose="02020603050405020304" pitchFamily="18" charset="0"/>
                <a:cs typeface="Times New Roman" panose="02020603050405020304" pitchFamily="18" charset="0"/>
              </a:rPr>
              <a:t>n</a:t>
            </a:r>
            <a:r>
              <a:rPr lang="en-US" sz="2400" b="0" spc="-150" dirty="0">
                <a:latin typeface="Times New Roman" panose="02020603050405020304" pitchFamily="18" charset="0"/>
                <a:cs typeface="Times New Roman" panose="02020603050405020304" pitchFamily="18" charset="0"/>
              </a:rPr>
              <a:t> </a:t>
            </a:r>
            <a:r>
              <a:rPr lang="en-US" sz="2400" b="0" spc="-105" dirty="0">
                <a:latin typeface="Times New Roman" panose="02020603050405020304" pitchFamily="18" charset="0"/>
                <a:cs typeface="Times New Roman" panose="02020603050405020304" pitchFamily="18" charset="0"/>
              </a:rPr>
              <a:t>are</a:t>
            </a:r>
            <a:r>
              <a:rPr lang="en-US" sz="2400" b="0" spc="-150" dirty="0">
                <a:latin typeface="Times New Roman" panose="02020603050405020304" pitchFamily="18" charset="0"/>
                <a:cs typeface="Times New Roman" panose="02020603050405020304" pitchFamily="18" charset="0"/>
              </a:rPr>
              <a:t> </a:t>
            </a:r>
            <a:r>
              <a:rPr lang="en-US" sz="2400" b="0" spc="-20" dirty="0">
                <a:latin typeface="Times New Roman" panose="02020603050405020304" pitchFamily="18" charset="0"/>
                <a:cs typeface="Times New Roman" panose="02020603050405020304" pitchFamily="18" charset="0"/>
              </a:rPr>
              <a:t>IT  </a:t>
            </a:r>
            <a:r>
              <a:rPr lang="en-US" sz="2400" b="0" spc="-80" dirty="0">
                <a:latin typeface="Times New Roman" panose="02020603050405020304" pitchFamily="18" charset="0"/>
                <a:cs typeface="Times New Roman" panose="02020603050405020304" pitchFamily="18" charset="0"/>
              </a:rPr>
              <a:t>professionals</a:t>
            </a:r>
            <a:r>
              <a:rPr lang="en-US" sz="2400" b="0" spc="-155" dirty="0">
                <a:latin typeface="Times New Roman" panose="02020603050405020304" pitchFamily="18" charset="0"/>
                <a:cs typeface="Times New Roman" panose="02020603050405020304" pitchFamily="18" charset="0"/>
              </a:rPr>
              <a:t> </a:t>
            </a:r>
            <a:r>
              <a:rPr lang="en-US" sz="2400" b="0" spc="-80" dirty="0">
                <a:latin typeface="Times New Roman" panose="02020603050405020304" pitchFamily="18" charset="0"/>
                <a:cs typeface="Times New Roman" panose="02020603050405020304" pitchFamily="18" charset="0"/>
              </a:rPr>
              <a:t>responsible</a:t>
            </a:r>
            <a:r>
              <a:rPr lang="en-US" sz="2400" b="0" spc="-150" dirty="0">
                <a:latin typeface="Times New Roman" panose="02020603050405020304" pitchFamily="18" charset="0"/>
                <a:cs typeface="Times New Roman" panose="02020603050405020304" pitchFamily="18" charset="0"/>
              </a:rPr>
              <a:t> </a:t>
            </a:r>
            <a:r>
              <a:rPr lang="en-US" sz="2400" b="0" spc="-55" dirty="0">
                <a:latin typeface="Times New Roman" panose="02020603050405020304" pitchFamily="18" charset="0"/>
                <a:cs typeface="Times New Roman" panose="02020603050405020304" pitchFamily="18" charset="0"/>
              </a:rPr>
              <a:t>for  </a:t>
            </a:r>
            <a:r>
              <a:rPr lang="en-US" sz="2400" b="0" spc="-80" dirty="0">
                <a:latin typeface="Times New Roman" panose="02020603050405020304" pitchFamily="18" charset="0"/>
                <a:cs typeface="Times New Roman" panose="02020603050405020304" pitchFamily="18" charset="0"/>
              </a:rPr>
              <a:t>protectin</a:t>
            </a:r>
            <a:r>
              <a:rPr lang="en-US" sz="2400" b="0" spc="-95" dirty="0">
                <a:latin typeface="Times New Roman" panose="02020603050405020304" pitchFamily="18" charset="0"/>
                <a:cs typeface="Times New Roman" panose="02020603050405020304" pitchFamily="18" charset="0"/>
              </a:rPr>
              <a:t>g</a:t>
            </a:r>
            <a:r>
              <a:rPr lang="en-US" sz="2400" b="0" spc="-155" dirty="0">
                <a:latin typeface="Times New Roman" panose="02020603050405020304" pitchFamily="18" charset="0"/>
                <a:cs typeface="Times New Roman" panose="02020603050405020304" pitchFamily="18" charset="0"/>
              </a:rPr>
              <a:t> </a:t>
            </a:r>
            <a:r>
              <a:rPr lang="en-US" sz="2400" b="0" spc="-65" dirty="0">
                <a:latin typeface="Times New Roman" panose="02020603050405020304" pitchFamily="18" charset="0"/>
                <a:cs typeface="Times New Roman" panose="02020603050405020304" pitchFamily="18" charset="0"/>
              </a:rPr>
              <a:t>thei</a:t>
            </a:r>
            <a:r>
              <a:rPr lang="en-US" sz="2400" b="0" spc="-55" dirty="0">
                <a:latin typeface="Times New Roman" panose="02020603050405020304" pitchFamily="18" charset="0"/>
                <a:cs typeface="Times New Roman" panose="02020603050405020304" pitchFamily="18" charset="0"/>
              </a:rPr>
              <a:t>r</a:t>
            </a:r>
            <a:r>
              <a:rPr lang="en-US" sz="2400" b="0" spc="-155" dirty="0">
                <a:latin typeface="Times New Roman" panose="02020603050405020304" pitchFamily="18" charset="0"/>
                <a:cs typeface="Times New Roman" panose="02020603050405020304" pitchFamily="18" charset="0"/>
              </a:rPr>
              <a:t> </a:t>
            </a:r>
            <a:r>
              <a:rPr lang="en-US" sz="2400" b="0" spc="-80" dirty="0">
                <a:latin typeface="Times New Roman" panose="02020603050405020304" pitchFamily="18" charset="0"/>
                <a:cs typeface="Times New Roman" panose="02020603050405020304" pitchFamily="18" charset="0"/>
              </a:rPr>
              <a:t>organization's  </a:t>
            </a:r>
            <a:r>
              <a:rPr lang="en-US" sz="2400" b="0" spc="-90" dirty="0">
                <a:latin typeface="Times New Roman" panose="02020603050405020304" pitchFamily="18" charset="0"/>
                <a:cs typeface="Times New Roman" panose="02020603050405020304" pitchFamily="18" charset="0"/>
              </a:rPr>
              <a:t>networks</a:t>
            </a:r>
            <a:r>
              <a:rPr lang="en-US" sz="2400" b="0" spc="-150" dirty="0">
                <a:latin typeface="Times New Roman" panose="02020603050405020304" pitchFamily="18" charset="0"/>
                <a:cs typeface="Times New Roman" panose="02020603050405020304" pitchFamily="18" charset="0"/>
              </a:rPr>
              <a:t> </a:t>
            </a:r>
            <a:r>
              <a:rPr lang="en-US" sz="2400" b="0" spc="-85" dirty="0">
                <a:latin typeface="Times New Roman" panose="02020603050405020304" pitchFamily="18" charset="0"/>
                <a:cs typeface="Times New Roman" panose="02020603050405020304" pitchFamily="18" charset="0"/>
              </a:rPr>
              <a:t>and</a:t>
            </a:r>
            <a:r>
              <a:rPr lang="en-US" sz="2400" b="0" spc="-150" dirty="0">
                <a:latin typeface="Times New Roman" panose="02020603050405020304" pitchFamily="18" charset="0"/>
                <a:cs typeface="Times New Roman" panose="02020603050405020304" pitchFamily="18" charset="0"/>
              </a:rPr>
              <a:t> </a:t>
            </a:r>
            <a:r>
              <a:rPr lang="en-US" sz="2400" b="0" spc="-105" dirty="0">
                <a:latin typeface="Times New Roman" panose="02020603050405020304" pitchFamily="18" charset="0"/>
                <a:cs typeface="Times New Roman" panose="02020603050405020304" pitchFamily="18" charset="0"/>
              </a:rPr>
              <a:t>device</a:t>
            </a:r>
            <a:r>
              <a:rPr lang="en-US" sz="2400" b="0" spc="-100" dirty="0">
                <a:latin typeface="Times New Roman" panose="02020603050405020304" pitchFamily="18" charset="0"/>
                <a:cs typeface="Times New Roman" panose="02020603050405020304" pitchFamily="18" charset="0"/>
              </a:rPr>
              <a:t>s</a:t>
            </a:r>
            <a:r>
              <a:rPr lang="en-US" sz="2400" b="0" spc="-155" dirty="0">
                <a:latin typeface="Times New Roman" panose="02020603050405020304" pitchFamily="18" charset="0"/>
                <a:cs typeface="Times New Roman" panose="02020603050405020304" pitchFamily="18" charset="0"/>
              </a:rPr>
              <a:t> </a:t>
            </a:r>
            <a:r>
              <a:rPr lang="en-US" sz="2400" b="0" spc="-60" dirty="0">
                <a:latin typeface="Times New Roman" panose="02020603050405020304" pitchFamily="18" charset="0"/>
                <a:cs typeface="Times New Roman" panose="02020603050405020304" pitchFamily="18" charset="0"/>
              </a:rPr>
              <a:t>fro</a:t>
            </a:r>
            <a:r>
              <a:rPr lang="en-US" sz="2400" b="0" spc="-114" dirty="0">
                <a:latin typeface="Times New Roman" panose="02020603050405020304" pitchFamily="18" charset="0"/>
                <a:cs typeface="Times New Roman" panose="02020603050405020304" pitchFamily="18" charset="0"/>
              </a:rPr>
              <a:t>m</a:t>
            </a:r>
            <a:r>
              <a:rPr lang="en-US" sz="2400" b="0" spc="-155" dirty="0">
                <a:latin typeface="Times New Roman" panose="02020603050405020304" pitchFamily="18" charset="0"/>
                <a:cs typeface="Times New Roman" panose="02020603050405020304" pitchFamily="18" charset="0"/>
              </a:rPr>
              <a:t> </a:t>
            </a:r>
            <a:r>
              <a:rPr lang="en-US" sz="2400" b="0" spc="-95" dirty="0">
                <a:latin typeface="Times New Roman" panose="02020603050405020304" pitchFamily="18" charset="0"/>
                <a:cs typeface="Times New Roman" panose="02020603050405020304" pitchFamily="18" charset="0"/>
              </a:rPr>
              <a:t>cyber  </a:t>
            </a:r>
            <a:r>
              <a:rPr lang="en-US" sz="2400" b="0" spc="-100" dirty="0">
                <a:latin typeface="Times New Roman" panose="02020603050405020304" pitchFamily="18" charset="0"/>
                <a:cs typeface="Times New Roman" panose="02020603050405020304" pitchFamily="18" charset="0"/>
              </a:rPr>
              <a:t>threats.</a:t>
            </a:r>
            <a:br>
              <a:rPr lang="en-US" sz="2400" b="0" spc="-100" dirty="0">
                <a:latin typeface="Times New Roman" panose="02020603050405020304" pitchFamily="18" charset="0"/>
                <a:cs typeface="Times New Roman" panose="02020603050405020304" pitchFamily="18" charset="0"/>
              </a:rPr>
            </a:br>
            <a:br>
              <a:rPr lang="en-US" sz="3200" dirty="0">
                <a:latin typeface="Verdana"/>
                <a:cs typeface="Verdana"/>
              </a:rPr>
            </a:br>
            <a:br>
              <a:rPr lang="en-US" sz="3200" dirty="0">
                <a:latin typeface="Verdana"/>
                <a:cs typeface="Verdana"/>
              </a:rPr>
            </a:br>
            <a:endParaRPr sz="3200" dirty="0"/>
          </a:p>
        </p:txBody>
      </p:sp>
      <p:pic>
        <p:nvPicPr>
          <p:cNvPr id="6" name="object 6"/>
          <p:cNvPicPr/>
          <p:nvPr/>
        </p:nvPicPr>
        <p:blipFill>
          <a:blip r:embed="rId2" cstate="print"/>
          <a:stretch>
            <a:fillRect/>
          </a:stretch>
        </p:blipFill>
        <p:spPr>
          <a:xfrm>
            <a:off x="723900" y="6172200"/>
            <a:ext cx="2181225" cy="485775"/>
          </a:xfrm>
          <a:prstGeom prst="rect">
            <a:avLst/>
          </a:prstGeom>
        </p:spPr>
      </p:pic>
      <p:sp>
        <p:nvSpPr>
          <p:cNvPr id="7" name="object 7"/>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6</a:t>
            </a:fld>
            <a:endParaRPr spc="10" dirty="0"/>
          </a:p>
        </p:txBody>
      </p:sp>
      <p:pic>
        <p:nvPicPr>
          <p:cNvPr id="9" name="object 3">
            <a:extLst>
              <a:ext uri="{FF2B5EF4-FFF2-40B4-BE49-F238E27FC236}">
                <a16:creationId xmlns:a16="http://schemas.microsoft.com/office/drawing/2014/main" id="{19D33BA9-E55B-E2EC-76D8-059237A95C45}"/>
              </a:ext>
            </a:extLst>
          </p:cNvPr>
          <p:cNvPicPr/>
          <p:nvPr/>
        </p:nvPicPr>
        <p:blipFill>
          <a:blip r:embed="rId3" cstate="print"/>
          <a:stretch>
            <a:fillRect/>
          </a:stretch>
        </p:blipFill>
        <p:spPr>
          <a:xfrm>
            <a:off x="1814512" y="4648200"/>
            <a:ext cx="2541054" cy="1570316"/>
          </a:xfrm>
          <a:prstGeom prst="rect">
            <a:avLst/>
          </a:prstGeom>
        </p:spPr>
      </p:pic>
      <p:pic>
        <p:nvPicPr>
          <p:cNvPr id="10" name="object 5">
            <a:extLst>
              <a:ext uri="{FF2B5EF4-FFF2-40B4-BE49-F238E27FC236}">
                <a16:creationId xmlns:a16="http://schemas.microsoft.com/office/drawing/2014/main" id="{1B0842DC-E468-6D12-4E8D-241D6C497D1A}"/>
              </a:ext>
            </a:extLst>
          </p:cNvPr>
          <p:cNvPicPr/>
          <p:nvPr/>
        </p:nvPicPr>
        <p:blipFill>
          <a:blip r:embed="rId4" cstate="print"/>
          <a:stretch>
            <a:fillRect/>
          </a:stretch>
        </p:blipFill>
        <p:spPr>
          <a:xfrm>
            <a:off x="6087533" y="1370391"/>
            <a:ext cx="2541054" cy="1570316"/>
          </a:xfrm>
          <a:prstGeom prst="rect">
            <a:avLst/>
          </a:prstGeom>
        </p:spPr>
      </p:pic>
      <p:sp>
        <p:nvSpPr>
          <p:cNvPr id="12" name="TextBox 11">
            <a:extLst>
              <a:ext uri="{FF2B5EF4-FFF2-40B4-BE49-F238E27FC236}">
                <a16:creationId xmlns:a16="http://schemas.microsoft.com/office/drawing/2014/main" id="{A9B9B0AD-6B50-E983-B0DA-1685D40D0E23}"/>
              </a:ext>
            </a:extLst>
          </p:cNvPr>
          <p:cNvSpPr txBox="1"/>
          <p:nvPr/>
        </p:nvSpPr>
        <p:spPr>
          <a:xfrm>
            <a:off x="5791200" y="891793"/>
            <a:ext cx="6100232" cy="461665"/>
          </a:xfrm>
          <a:prstGeom prst="rect">
            <a:avLst/>
          </a:prstGeom>
          <a:noFill/>
        </p:spPr>
        <p:txBody>
          <a:bodyPr wrap="square">
            <a:spAutoFit/>
          </a:bodyPr>
          <a:lstStyle/>
          <a:p>
            <a:pPr marL="12700">
              <a:lnSpc>
                <a:spcPct val="100000"/>
              </a:lnSpc>
              <a:spcBef>
                <a:spcPts val="135"/>
              </a:spcBef>
            </a:pPr>
            <a:r>
              <a:rPr lang="en-US" sz="2400" spc="-85" dirty="0">
                <a:solidFill>
                  <a:srgbClr val="FF0000"/>
                </a:solidFill>
                <a:latin typeface="Verdana"/>
                <a:cs typeface="Verdana"/>
              </a:rPr>
              <a:t>Business</a:t>
            </a:r>
            <a:r>
              <a:rPr lang="en-US" sz="2400" spc="-175" dirty="0">
                <a:solidFill>
                  <a:srgbClr val="FF0000"/>
                </a:solidFill>
                <a:latin typeface="Verdana"/>
                <a:cs typeface="Verdana"/>
              </a:rPr>
              <a:t> </a:t>
            </a:r>
            <a:r>
              <a:rPr lang="en-US" sz="2400" spc="-95" dirty="0">
                <a:solidFill>
                  <a:srgbClr val="FF0000"/>
                </a:solidFill>
                <a:latin typeface="Verdana"/>
                <a:cs typeface="Verdana"/>
              </a:rPr>
              <a:t>Executives:</a:t>
            </a:r>
            <a:endParaRPr lang="en-US" sz="2400" dirty="0">
              <a:solidFill>
                <a:srgbClr val="FF0000"/>
              </a:solidFill>
              <a:latin typeface="Verdana"/>
              <a:cs typeface="Verdana"/>
            </a:endParaRPr>
          </a:p>
        </p:txBody>
      </p:sp>
      <p:sp>
        <p:nvSpPr>
          <p:cNvPr id="14" name="TextBox 13">
            <a:extLst>
              <a:ext uri="{FF2B5EF4-FFF2-40B4-BE49-F238E27FC236}">
                <a16:creationId xmlns:a16="http://schemas.microsoft.com/office/drawing/2014/main" id="{685EC79D-2E10-D209-3990-975240DDAB12}"/>
              </a:ext>
            </a:extLst>
          </p:cNvPr>
          <p:cNvSpPr txBox="1"/>
          <p:nvPr/>
        </p:nvSpPr>
        <p:spPr>
          <a:xfrm>
            <a:off x="5791200" y="3192821"/>
            <a:ext cx="3886201" cy="2819041"/>
          </a:xfrm>
          <a:prstGeom prst="rect">
            <a:avLst/>
          </a:prstGeom>
          <a:noFill/>
        </p:spPr>
        <p:txBody>
          <a:bodyPr wrap="square">
            <a:spAutoFit/>
          </a:bodyPr>
          <a:lstStyle/>
          <a:p>
            <a:pPr marL="12700" marR="5080">
              <a:lnSpc>
                <a:spcPct val="124900"/>
              </a:lnSpc>
              <a:spcBef>
                <a:spcPts val="765"/>
              </a:spcBef>
            </a:pPr>
            <a:r>
              <a:rPr lang="en-US" sz="2400" spc="-85" dirty="0">
                <a:latin typeface="Times New Roman" panose="02020603050405020304" pitchFamily="18" charset="0"/>
                <a:cs typeface="Times New Roman" panose="02020603050405020304" pitchFamily="18" charset="0"/>
              </a:rPr>
              <a:t>Business</a:t>
            </a:r>
            <a:r>
              <a:rPr lang="en-US" sz="2400" spc="-150" dirty="0">
                <a:latin typeface="Times New Roman" panose="02020603050405020304" pitchFamily="18" charset="0"/>
                <a:cs typeface="Times New Roman" panose="02020603050405020304" pitchFamily="18" charset="0"/>
              </a:rPr>
              <a:t> </a:t>
            </a:r>
            <a:r>
              <a:rPr lang="en-US" sz="2400" spc="-95" dirty="0">
                <a:latin typeface="Times New Roman" panose="02020603050405020304" pitchFamily="18" charset="0"/>
                <a:cs typeface="Times New Roman" panose="02020603050405020304" pitchFamily="18" charset="0"/>
              </a:rPr>
              <a:t>leaders</a:t>
            </a:r>
            <a:r>
              <a:rPr lang="en-US" sz="2400" spc="-150" dirty="0">
                <a:latin typeface="Times New Roman" panose="02020603050405020304" pitchFamily="18" charset="0"/>
                <a:cs typeface="Times New Roman" panose="02020603050405020304" pitchFamily="18" charset="0"/>
              </a:rPr>
              <a:t> </a:t>
            </a:r>
            <a:r>
              <a:rPr lang="en-US" sz="2400" spc="-85" dirty="0">
                <a:latin typeface="Times New Roman" panose="02020603050405020304" pitchFamily="18" charset="0"/>
                <a:cs typeface="Times New Roman" panose="02020603050405020304" pitchFamily="18" charset="0"/>
              </a:rPr>
              <a:t>and</a:t>
            </a:r>
            <a:r>
              <a:rPr lang="en-US" sz="2400" spc="-150" dirty="0">
                <a:latin typeface="Times New Roman" panose="02020603050405020304" pitchFamily="18" charset="0"/>
                <a:cs typeface="Times New Roman" panose="02020603050405020304" pitchFamily="18" charset="0"/>
              </a:rPr>
              <a:t> </a:t>
            </a:r>
            <a:r>
              <a:rPr lang="en-US" sz="2400" spc="-75" dirty="0">
                <a:latin typeface="Times New Roman" panose="02020603050405020304" pitchFamily="18" charset="0"/>
                <a:cs typeface="Times New Roman" panose="02020603050405020304" pitchFamily="18" charset="0"/>
              </a:rPr>
              <a:t>decision-  </a:t>
            </a:r>
            <a:r>
              <a:rPr lang="en-US" sz="2400" spc="-105" dirty="0">
                <a:latin typeface="Times New Roman" panose="02020603050405020304" pitchFamily="18" charset="0"/>
                <a:cs typeface="Times New Roman" panose="02020603050405020304" pitchFamily="18" charset="0"/>
              </a:rPr>
              <a:t>makers</a:t>
            </a:r>
            <a:r>
              <a:rPr lang="en-US" sz="2400" spc="-150" dirty="0">
                <a:latin typeface="Times New Roman" panose="02020603050405020304" pitchFamily="18" charset="0"/>
                <a:cs typeface="Times New Roman" panose="02020603050405020304" pitchFamily="18" charset="0"/>
              </a:rPr>
              <a:t> </a:t>
            </a:r>
            <a:r>
              <a:rPr lang="en-US" sz="2400" spc="-105" dirty="0">
                <a:latin typeface="Times New Roman" panose="02020603050405020304" pitchFamily="18" charset="0"/>
                <a:cs typeface="Times New Roman" panose="02020603050405020304" pitchFamily="18" charset="0"/>
              </a:rPr>
              <a:t>wh</a:t>
            </a:r>
            <a:r>
              <a:rPr lang="en-US" sz="2400" spc="-85" dirty="0">
                <a:latin typeface="Times New Roman" panose="02020603050405020304" pitchFamily="18" charset="0"/>
                <a:cs typeface="Times New Roman" panose="02020603050405020304" pitchFamily="18" charset="0"/>
              </a:rPr>
              <a:t>o</a:t>
            </a:r>
            <a:r>
              <a:rPr lang="en-US" sz="2400" spc="-155" dirty="0">
                <a:latin typeface="Times New Roman" panose="02020603050405020304" pitchFamily="18" charset="0"/>
                <a:cs typeface="Times New Roman" panose="02020603050405020304" pitchFamily="18" charset="0"/>
              </a:rPr>
              <a:t> </a:t>
            </a:r>
            <a:r>
              <a:rPr lang="en-US" sz="2400" spc="-110" dirty="0">
                <a:latin typeface="Times New Roman" panose="02020603050405020304" pitchFamily="18" charset="0"/>
                <a:cs typeface="Times New Roman" panose="02020603050405020304" pitchFamily="18" charset="0"/>
              </a:rPr>
              <a:t>need</a:t>
            </a:r>
            <a:r>
              <a:rPr lang="en-US" sz="2400" spc="-150" dirty="0">
                <a:latin typeface="Times New Roman" panose="02020603050405020304" pitchFamily="18" charset="0"/>
                <a:cs typeface="Times New Roman" panose="02020603050405020304" pitchFamily="18" charset="0"/>
              </a:rPr>
              <a:t> </a:t>
            </a:r>
            <a:r>
              <a:rPr lang="en-US" sz="2400" spc="-70" dirty="0">
                <a:latin typeface="Times New Roman" panose="02020603050405020304" pitchFamily="18" charset="0"/>
                <a:cs typeface="Times New Roman" panose="02020603050405020304" pitchFamily="18" charset="0"/>
              </a:rPr>
              <a:t>t</a:t>
            </a:r>
            <a:r>
              <a:rPr lang="en-US" sz="2400" spc="-100" dirty="0">
                <a:latin typeface="Times New Roman" panose="02020603050405020304" pitchFamily="18" charset="0"/>
                <a:cs typeface="Times New Roman" panose="02020603050405020304" pitchFamily="18" charset="0"/>
              </a:rPr>
              <a:t>o</a:t>
            </a:r>
            <a:r>
              <a:rPr lang="en-US" sz="2400" spc="-155" dirty="0">
                <a:latin typeface="Times New Roman" panose="02020603050405020304" pitchFamily="18" charset="0"/>
                <a:cs typeface="Times New Roman" panose="02020603050405020304" pitchFamily="18" charset="0"/>
              </a:rPr>
              <a:t> </a:t>
            </a:r>
            <a:r>
              <a:rPr lang="en-US" sz="2400" spc="-100" dirty="0">
                <a:latin typeface="Times New Roman" panose="02020603050405020304" pitchFamily="18" charset="0"/>
                <a:cs typeface="Times New Roman" panose="02020603050405020304" pitchFamily="18" charset="0"/>
              </a:rPr>
              <a:t>safeguard  </a:t>
            </a:r>
            <a:r>
              <a:rPr lang="en-US" sz="2400" spc="-90" dirty="0">
                <a:latin typeface="Times New Roman" panose="02020603050405020304" pitchFamily="18" charset="0"/>
                <a:cs typeface="Times New Roman" panose="02020603050405020304" pitchFamily="18" charset="0"/>
              </a:rPr>
              <a:t>sensitiv</a:t>
            </a:r>
            <a:r>
              <a:rPr lang="en-US" sz="2400" spc="-105" dirty="0">
                <a:latin typeface="Times New Roman" panose="02020603050405020304" pitchFamily="18" charset="0"/>
                <a:cs typeface="Times New Roman" panose="02020603050405020304" pitchFamily="18" charset="0"/>
              </a:rPr>
              <a:t>e</a:t>
            </a:r>
            <a:r>
              <a:rPr lang="en-US" sz="2400" spc="-150" dirty="0">
                <a:latin typeface="Times New Roman" panose="02020603050405020304" pitchFamily="18" charset="0"/>
                <a:cs typeface="Times New Roman" panose="02020603050405020304" pitchFamily="18" charset="0"/>
              </a:rPr>
              <a:t> </a:t>
            </a:r>
            <a:r>
              <a:rPr lang="en-US" sz="2400" spc="-110" dirty="0">
                <a:latin typeface="Times New Roman" panose="02020603050405020304" pitchFamily="18" charset="0"/>
                <a:cs typeface="Times New Roman" panose="02020603050405020304" pitchFamily="18" charset="0"/>
              </a:rPr>
              <a:t>compan</a:t>
            </a:r>
            <a:r>
              <a:rPr lang="en-US" sz="2400" spc="-95" dirty="0">
                <a:latin typeface="Times New Roman" panose="02020603050405020304" pitchFamily="18" charset="0"/>
                <a:cs typeface="Times New Roman" panose="02020603050405020304" pitchFamily="18" charset="0"/>
              </a:rPr>
              <a:t>y</a:t>
            </a:r>
            <a:r>
              <a:rPr lang="en-US" sz="2400" spc="-150" dirty="0">
                <a:latin typeface="Times New Roman" panose="02020603050405020304" pitchFamily="18" charset="0"/>
                <a:cs typeface="Times New Roman" panose="02020603050405020304" pitchFamily="18" charset="0"/>
              </a:rPr>
              <a:t> </a:t>
            </a:r>
            <a:r>
              <a:rPr lang="en-US" sz="2400" spc="-105" dirty="0">
                <a:latin typeface="Times New Roman" panose="02020603050405020304" pitchFamily="18" charset="0"/>
                <a:cs typeface="Times New Roman" panose="02020603050405020304" pitchFamily="18" charset="0"/>
              </a:rPr>
              <a:t>dat</a:t>
            </a:r>
            <a:r>
              <a:rPr lang="en-US" sz="2400" spc="-110" dirty="0">
                <a:latin typeface="Times New Roman" panose="02020603050405020304" pitchFamily="18" charset="0"/>
                <a:cs typeface="Times New Roman" panose="02020603050405020304" pitchFamily="18" charset="0"/>
              </a:rPr>
              <a:t>a</a:t>
            </a:r>
            <a:r>
              <a:rPr lang="en-US" sz="2400" spc="-155" dirty="0">
                <a:latin typeface="Times New Roman" panose="02020603050405020304" pitchFamily="18" charset="0"/>
                <a:cs typeface="Times New Roman" panose="02020603050405020304" pitchFamily="18" charset="0"/>
              </a:rPr>
              <a:t> </a:t>
            </a:r>
            <a:r>
              <a:rPr lang="en-US" sz="2400" spc="-75" dirty="0">
                <a:latin typeface="Times New Roman" panose="02020603050405020304" pitchFamily="18" charset="0"/>
                <a:cs typeface="Times New Roman" panose="02020603050405020304" pitchFamily="18" charset="0"/>
              </a:rPr>
              <a:t>and  </a:t>
            </a:r>
            <a:r>
              <a:rPr lang="en-US" sz="2400" spc="-105" dirty="0">
                <a:latin typeface="Times New Roman" panose="02020603050405020304" pitchFamily="18" charset="0"/>
                <a:cs typeface="Times New Roman" panose="02020603050405020304" pitchFamily="18" charset="0"/>
              </a:rPr>
              <a:t>ensure</a:t>
            </a:r>
            <a:r>
              <a:rPr lang="en-US" sz="2400" spc="-155" dirty="0">
                <a:latin typeface="Times New Roman" panose="02020603050405020304" pitchFamily="18" charset="0"/>
                <a:cs typeface="Times New Roman" panose="02020603050405020304" pitchFamily="18" charset="0"/>
              </a:rPr>
              <a:t> </a:t>
            </a:r>
            <a:r>
              <a:rPr lang="en-US" sz="2400" spc="-100" dirty="0">
                <a:latin typeface="Times New Roman" panose="02020603050405020304" pitchFamily="18" charset="0"/>
                <a:cs typeface="Times New Roman" panose="02020603050405020304" pitchFamily="18" charset="0"/>
              </a:rPr>
              <a:t>th</a:t>
            </a:r>
            <a:r>
              <a:rPr lang="en-US" sz="2400" spc="-110" dirty="0">
                <a:latin typeface="Times New Roman" panose="02020603050405020304" pitchFamily="18" charset="0"/>
                <a:cs typeface="Times New Roman" panose="02020603050405020304" pitchFamily="18" charset="0"/>
              </a:rPr>
              <a:t>e</a:t>
            </a:r>
            <a:r>
              <a:rPr lang="en-US" sz="2400" spc="-155" dirty="0">
                <a:latin typeface="Times New Roman" panose="02020603050405020304" pitchFamily="18" charset="0"/>
                <a:cs typeface="Times New Roman" panose="02020603050405020304" pitchFamily="18" charset="0"/>
              </a:rPr>
              <a:t> </a:t>
            </a:r>
            <a:r>
              <a:rPr lang="en-US" sz="2400" spc="-85" dirty="0">
                <a:latin typeface="Times New Roman" panose="02020603050405020304" pitchFamily="18" charset="0"/>
                <a:cs typeface="Times New Roman" panose="02020603050405020304" pitchFamily="18" charset="0"/>
              </a:rPr>
              <a:t>overal</a:t>
            </a:r>
            <a:r>
              <a:rPr lang="en-US" sz="2400" spc="-45" dirty="0">
                <a:latin typeface="Times New Roman" panose="02020603050405020304" pitchFamily="18" charset="0"/>
                <a:cs typeface="Times New Roman" panose="02020603050405020304" pitchFamily="18" charset="0"/>
              </a:rPr>
              <a:t>l</a:t>
            </a:r>
            <a:r>
              <a:rPr lang="en-US" sz="2400" spc="-150" dirty="0">
                <a:latin typeface="Times New Roman" panose="02020603050405020304" pitchFamily="18" charset="0"/>
                <a:cs typeface="Times New Roman" panose="02020603050405020304" pitchFamily="18" charset="0"/>
              </a:rPr>
              <a:t> </a:t>
            </a:r>
            <a:r>
              <a:rPr lang="en-US" sz="2400" spc="-85" dirty="0">
                <a:latin typeface="Times New Roman" panose="02020603050405020304" pitchFamily="18" charset="0"/>
                <a:cs typeface="Times New Roman" panose="02020603050405020304" pitchFamily="18" charset="0"/>
              </a:rPr>
              <a:t>securit</a:t>
            </a:r>
            <a:r>
              <a:rPr lang="en-US" sz="2400" spc="-100" dirty="0">
                <a:latin typeface="Times New Roman" panose="02020603050405020304" pitchFamily="18" charset="0"/>
                <a:cs typeface="Times New Roman" panose="02020603050405020304" pitchFamily="18" charset="0"/>
              </a:rPr>
              <a:t>y</a:t>
            </a:r>
            <a:r>
              <a:rPr lang="en-US" sz="2400" spc="-150" dirty="0">
                <a:latin typeface="Times New Roman" panose="02020603050405020304" pitchFamily="18" charset="0"/>
                <a:cs typeface="Times New Roman" panose="02020603050405020304" pitchFamily="18" charset="0"/>
              </a:rPr>
              <a:t> </a:t>
            </a:r>
            <a:r>
              <a:rPr lang="en-US" sz="2400" spc="-65" dirty="0">
                <a:latin typeface="Times New Roman" panose="02020603050405020304" pitchFamily="18" charset="0"/>
                <a:cs typeface="Times New Roman" panose="02020603050405020304" pitchFamily="18" charset="0"/>
              </a:rPr>
              <a:t>of  thei</a:t>
            </a:r>
            <a:r>
              <a:rPr lang="en-US" sz="2400" spc="-55" dirty="0">
                <a:latin typeface="Times New Roman" panose="02020603050405020304" pitchFamily="18" charset="0"/>
                <a:cs typeface="Times New Roman" panose="02020603050405020304" pitchFamily="18" charset="0"/>
              </a:rPr>
              <a:t>r</a:t>
            </a:r>
            <a:r>
              <a:rPr lang="en-US" sz="2400" spc="-155" dirty="0">
                <a:latin typeface="Times New Roman" panose="02020603050405020304" pitchFamily="18" charset="0"/>
                <a:cs typeface="Times New Roman" panose="02020603050405020304" pitchFamily="18" charset="0"/>
              </a:rPr>
              <a:t> </a:t>
            </a:r>
            <a:r>
              <a:rPr lang="en-US" sz="2400" spc="-60" dirty="0">
                <a:latin typeface="Times New Roman" panose="02020603050405020304" pitchFamily="18" charset="0"/>
                <a:cs typeface="Times New Roman" panose="02020603050405020304" pitchFamily="18" charset="0"/>
              </a:rPr>
              <a:t>digita</a:t>
            </a:r>
            <a:r>
              <a:rPr lang="en-US" sz="2400" spc="-35" dirty="0">
                <a:latin typeface="Times New Roman" panose="02020603050405020304" pitchFamily="18" charset="0"/>
                <a:cs typeface="Times New Roman" panose="02020603050405020304" pitchFamily="18" charset="0"/>
              </a:rPr>
              <a:t>l</a:t>
            </a:r>
            <a:r>
              <a:rPr lang="en-US" sz="2400" spc="-155" dirty="0">
                <a:latin typeface="Times New Roman" panose="02020603050405020304" pitchFamily="18" charset="0"/>
                <a:cs typeface="Times New Roman" panose="02020603050405020304" pitchFamily="18" charset="0"/>
              </a:rPr>
              <a:t> </a:t>
            </a:r>
            <a:r>
              <a:rPr lang="en-US" sz="2400" spc="-70" dirty="0">
                <a:latin typeface="Times New Roman" panose="02020603050405020304" pitchFamily="18" charset="0"/>
                <a:cs typeface="Times New Roman" panose="02020603050405020304" pitchFamily="18" charset="0"/>
              </a:rPr>
              <a:t>infrastructure</a:t>
            </a:r>
            <a:r>
              <a:rPr lang="en-US" sz="2400" spc="-150" dirty="0">
                <a:latin typeface="Times New Roman" panose="02020603050405020304" pitchFamily="18" charset="0"/>
                <a:cs typeface="Times New Roman" panose="02020603050405020304" pitchFamily="18" charset="0"/>
              </a:rPr>
              <a:t> </a:t>
            </a:r>
            <a:r>
              <a:rPr lang="en-US" sz="2400" spc="-20" dirty="0">
                <a:latin typeface="Times New Roman" panose="02020603050405020304" pitchFamily="18" charset="0"/>
                <a:cs typeface="Times New Roman" panose="02020603050405020304" pitchFamily="18" charset="0"/>
              </a:rPr>
              <a:t>will  </a:t>
            </a:r>
            <a:r>
              <a:rPr lang="en-US" sz="2400" spc="-85" dirty="0">
                <a:latin typeface="Times New Roman" panose="02020603050405020304" pitchFamily="18" charset="0"/>
                <a:cs typeface="Times New Roman" panose="02020603050405020304" pitchFamily="18" charset="0"/>
              </a:rPr>
              <a:t>also</a:t>
            </a:r>
            <a:r>
              <a:rPr lang="en-US" sz="2400" spc="-150" dirty="0">
                <a:latin typeface="Times New Roman" panose="02020603050405020304" pitchFamily="18" charset="0"/>
                <a:cs typeface="Times New Roman" panose="02020603050405020304" pitchFamily="18" charset="0"/>
              </a:rPr>
              <a:t> </a:t>
            </a:r>
            <a:r>
              <a:rPr lang="en-US" sz="2400" spc="-85" dirty="0">
                <a:latin typeface="Times New Roman" panose="02020603050405020304" pitchFamily="18" charset="0"/>
                <a:cs typeface="Times New Roman" panose="02020603050405020304" pitchFamily="18" charset="0"/>
              </a:rPr>
              <a:t>benefi</a:t>
            </a:r>
            <a:r>
              <a:rPr lang="en-US" sz="2400" spc="-60" dirty="0">
                <a:latin typeface="Times New Roman" panose="02020603050405020304" pitchFamily="18" charset="0"/>
                <a:cs typeface="Times New Roman" panose="02020603050405020304" pitchFamily="18" charset="0"/>
              </a:rPr>
              <a:t>t</a:t>
            </a:r>
            <a:r>
              <a:rPr lang="en-US" sz="2400" spc="-150" dirty="0">
                <a:latin typeface="Times New Roman" panose="02020603050405020304" pitchFamily="18" charset="0"/>
                <a:cs typeface="Times New Roman" panose="02020603050405020304" pitchFamily="18" charset="0"/>
              </a:rPr>
              <a:t> </a:t>
            </a:r>
            <a:r>
              <a:rPr lang="en-US" sz="2400" spc="-60" dirty="0">
                <a:latin typeface="Times New Roman" panose="02020603050405020304" pitchFamily="18" charset="0"/>
                <a:cs typeface="Times New Roman" panose="02020603050405020304" pitchFamily="18" charset="0"/>
              </a:rPr>
              <a:t>fro</a:t>
            </a:r>
            <a:r>
              <a:rPr lang="en-US" sz="2400" spc="-114" dirty="0">
                <a:latin typeface="Times New Roman" panose="02020603050405020304" pitchFamily="18" charset="0"/>
                <a:cs typeface="Times New Roman" panose="02020603050405020304" pitchFamily="18" charset="0"/>
              </a:rPr>
              <a:t>m</a:t>
            </a:r>
            <a:r>
              <a:rPr lang="en-US" sz="2400" spc="-155" dirty="0">
                <a:latin typeface="Times New Roman" panose="02020603050405020304" pitchFamily="18" charset="0"/>
                <a:cs typeface="Times New Roman" panose="02020603050405020304" pitchFamily="18" charset="0"/>
              </a:rPr>
              <a:t> </a:t>
            </a:r>
            <a:r>
              <a:rPr lang="en-US" sz="2400" spc="-60" dirty="0">
                <a:latin typeface="Times New Roman" panose="02020603050405020304" pitchFamily="18" charset="0"/>
                <a:cs typeface="Times New Roman" panose="02020603050405020304" pitchFamily="18" charset="0"/>
              </a:rPr>
              <a:t>thi</a:t>
            </a:r>
            <a:r>
              <a:rPr lang="en-US" sz="2400" spc="-70" dirty="0">
                <a:latin typeface="Times New Roman" panose="02020603050405020304" pitchFamily="18" charset="0"/>
                <a:cs typeface="Times New Roman" panose="02020603050405020304" pitchFamily="18" charset="0"/>
              </a:rPr>
              <a:t>s</a:t>
            </a:r>
            <a:r>
              <a:rPr lang="en-US" sz="2400" spc="-155" dirty="0">
                <a:latin typeface="Times New Roman" panose="02020603050405020304" pitchFamily="18" charset="0"/>
                <a:cs typeface="Times New Roman" panose="02020603050405020304" pitchFamily="18" charset="0"/>
              </a:rPr>
              <a:t> </a:t>
            </a:r>
            <a:r>
              <a:rPr lang="en-US" sz="2400" spc="-75" dirty="0">
                <a:latin typeface="Times New Roman" panose="02020603050405020304" pitchFamily="18" charset="0"/>
                <a:cs typeface="Times New Roman" panose="02020603050405020304" pitchFamily="18" charset="0"/>
              </a:rPr>
              <a:t>solution.</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476375"/>
            <a:ext cx="2695574" cy="3248025"/>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xfrm>
            <a:off x="558165" y="857885"/>
            <a:ext cx="9763125" cy="575310"/>
          </a:xfrm>
          <a:prstGeom prst="rect">
            <a:avLst/>
          </a:prstGeom>
        </p:spPr>
        <p:txBody>
          <a:bodyPr vert="horz" wrap="square" lIns="0" tIns="13335" rIns="0" bIns="0" rtlCol="0">
            <a:spAutoFit/>
          </a:bodyPr>
          <a:lstStyle/>
          <a:p>
            <a:pPr marL="12700">
              <a:lnSpc>
                <a:spcPct val="100000"/>
              </a:lnSpc>
              <a:spcBef>
                <a:spcPts val="105"/>
              </a:spcBef>
            </a:pPr>
            <a:r>
              <a:rPr sz="3600" spc="-40" dirty="0"/>
              <a:t>Y</a:t>
            </a:r>
            <a:r>
              <a:rPr sz="3600" spc="10" dirty="0"/>
              <a:t>O</a:t>
            </a:r>
            <a:r>
              <a:rPr sz="3600" spc="25" dirty="0"/>
              <a:t>U</a:t>
            </a:r>
            <a:r>
              <a:rPr sz="3600" dirty="0"/>
              <a:t>R</a:t>
            </a:r>
            <a:r>
              <a:rPr sz="3600" spc="5" dirty="0"/>
              <a:t> </a:t>
            </a:r>
            <a:r>
              <a:rPr sz="3600" spc="25" dirty="0"/>
              <a:t>S</a:t>
            </a:r>
            <a:r>
              <a:rPr sz="3600" spc="10" dirty="0"/>
              <a:t>O</a:t>
            </a:r>
            <a:r>
              <a:rPr sz="3600" spc="25" dirty="0"/>
              <a:t>LU</a:t>
            </a:r>
            <a:r>
              <a:rPr sz="3600" spc="-35" dirty="0"/>
              <a:t>T</a:t>
            </a:r>
            <a:r>
              <a:rPr sz="3600" spc="-30" dirty="0"/>
              <a:t>I</a:t>
            </a:r>
            <a:r>
              <a:rPr sz="3600" spc="10" dirty="0"/>
              <a:t>O</a:t>
            </a:r>
            <a:r>
              <a:rPr sz="3600" dirty="0"/>
              <a:t>N</a:t>
            </a:r>
            <a:r>
              <a:rPr sz="3600" spc="-345" dirty="0"/>
              <a:t> </a:t>
            </a:r>
            <a:r>
              <a:rPr sz="3600" spc="-35" dirty="0"/>
              <a:t>A</a:t>
            </a:r>
            <a:r>
              <a:rPr sz="3600" spc="-5" dirty="0"/>
              <a:t>N</a:t>
            </a:r>
            <a:r>
              <a:rPr sz="3600" dirty="0"/>
              <a:t>D</a:t>
            </a:r>
            <a:r>
              <a:rPr sz="3600" spc="35" dirty="0"/>
              <a:t> </a:t>
            </a:r>
            <a:r>
              <a:rPr sz="3600" spc="-30" dirty="0"/>
              <a:t>I</a:t>
            </a:r>
            <a:r>
              <a:rPr sz="3600" spc="-35" dirty="0"/>
              <a:t>T</a:t>
            </a:r>
            <a:r>
              <a:rPr sz="3600" dirty="0"/>
              <a:t>S</a:t>
            </a:r>
            <a:r>
              <a:rPr sz="3600" spc="60" dirty="0"/>
              <a:t> </a:t>
            </a:r>
            <a:r>
              <a:rPr sz="3600" spc="-295" dirty="0"/>
              <a:t>V</a:t>
            </a:r>
            <a:r>
              <a:rPr sz="3600" spc="-35" dirty="0"/>
              <a:t>A</a:t>
            </a:r>
            <a:r>
              <a:rPr sz="3600" spc="25" dirty="0"/>
              <a:t>LU</a:t>
            </a:r>
            <a:r>
              <a:rPr sz="3600" dirty="0"/>
              <a:t>E</a:t>
            </a:r>
            <a:r>
              <a:rPr sz="3600" spc="-65" dirty="0"/>
              <a:t> </a:t>
            </a:r>
            <a:r>
              <a:rPr sz="3600" spc="-15" dirty="0"/>
              <a:t>P</a:t>
            </a:r>
            <a:r>
              <a:rPr sz="3600" spc="-30" dirty="0"/>
              <a:t>R</a:t>
            </a:r>
            <a:r>
              <a:rPr sz="3600" spc="10" dirty="0"/>
              <a:t>O</a:t>
            </a:r>
            <a:r>
              <a:rPr sz="3600" spc="-15" dirty="0"/>
              <a:t>P</a:t>
            </a:r>
            <a:r>
              <a:rPr sz="3600" spc="10" dirty="0"/>
              <a:t>O</a:t>
            </a:r>
            <a:r>
              <a:rPr sz="3600" spc="25" dirty="0"/>
              <a:t>S</a:t>
            </a:r>
            <a:r>
              <a:rPr sz="3600" spc="-30" dirty="0"/>
              <a:t>I</a:t>
            </a:r>
            <a:r>
              <a:rPr sz="3600" spc="-35" dirty="0"/>
              <a:t>T</a:t>
            </a:r>
            <a:r>
              <a:rPr sz="3600" spc="-30" dirty="0"/>
              <a:t>I</a:t>
            </a:r>
            <a:r>
              <a:rPr sz="3600" spc="10" dirty="0"/>
              <a:t>O</a:t>
            </a:r>
            <a:r>
              <a:rPr sz="3600" dirty="0"/>
              <a:t>N</a:t>
            </a:r>
            <a:endParaRPr sz="3600"/>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8" name="object 8"/>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7</a:t>
            </a:fld>
            <a:endParaRPr spc="10" dirty="0"/>
          </a:p>
        </p:txBody>
      </p:sp>
      <p:sp>
        <p:nvSpPr>
          <p:cNvPr id="10" name="object 2">
            <a:extLst>
              <a:ext uri="{FF2B5EF4-FFF2-40B4-BE49-F238E27FC236}">
                <a16:creationId xmlns:a16="http://schemas.microsoft.com/office/drawing/2014/main" id="{301A23D4-0CBE-347F-3865-4114149B2542}"/>
              </a:ext>
            </a:extLst>
          </p:cNvPr>
          <p:cNvSpPr txBox="1">
            <a:spLocks/>
          </p:cNvSpPr>
          <p:nvPr/>
        </p:nvSpPr>
        <p:spPr>
          <a:xfrm>
            <a:off x="2009126" y="1280999"/>
            <a:ext cx="7346950" cy="754053"/>
          </a:xfrm>
          <a:prstGeom prst="rect">
            <a:avLst/>
          </a:prstGeom>
        </p:spPr>
        <p:txBody>
          <a:bodyPr vert="horz" wrap="square" lIns="0" tIns="15240" rIns="0" bIns="0" rtlCol="0">
            <a:spAutoFit/>
          </a:bodyPr>
          <a:lstStyle>
            <a:lvl1pPr>
              <a:defRPr sz="4800" b="1" i="0">
                <a:solidFill>
                  <a:schemeClr val="tx1"/>
                </a:solidFill>
                <a:latin typeface="Trebuchet MS"/>
                <a:ea typeface="+mj-ea"/>
                <a:cs typeface="Trebuchet MS"/>
              </a:defRPr>
            </a:lvl1pPr>
          </a:lstStyle>
          <a:p>
            <a:pPr marL="12700">
              <a:spcBef>
                <a:spcPts val="120"/>
              </a:spcBef>
            </a:pPr>
            <a:r>
              <a:rPr lang="en-US" kern="0" spc="-370" dirty="0"/>
              <a:t> </a:t>
            </a:r>
            <a:endParaRPr lang="en-US" kern="0" spc="-155" dirty="0"/>
          </a:p>
        </p:txBody>
      </p:sp>
      <p:sp>
        <p:nvSpPr>
          <p:cNvPr id="14" name="object 6">
            <a:extLst>
              <a:ext uri="{FF2B5EF4-FFF2-40B4-BE49-F238E27FC236}">
                <a16:creationId xmlns:a16="http://schemas.microsoft.com/office/drawing/2014/main" id="{32202717-D8E6-7718-18F1-48A44709AB3F}"/>
              </a:ext>
            </a:extLst>
          </p:cNvPr>
          <p:cNvSpPr txBox="1"/>
          <p:nvPr/>
        </p:nvSpPr>
        <p:spPr>
          <a:xfrm>
            <a:off x="2971800" y="1570218"/>
            <a:ext cx="5175764" cy="1415131"/>
          </a:xfrm>
          <a:prstGeom prst="rect">
            <a:avLst/>
          </a:prstGeom>
        </p:spPr>
        <p:txBody>
          <a:bodyPr vert="horz" wrap="square" lIns="0" tIns="17145" rIns="0" bIns="0" rtlCol="0">
            <a:spAutoFit/>
          </a:bodyPr>
          <a:lstStyle/>
          <a:p>
            <a:pPr marL="12700">
              <a:lnSpc>
                <a:spcPct val="100000"/>
              </a:lnSpc>
              <a:spcBef>
                <a:spcPts val="135"/>
              </a:spcBef>
            </a:pPr>
            <a:r>
              <a:rPr lang="en-US" spc="-80" dirty="0">
                <a:solidFill>
                  <a:srgbClr val="FF0000"/>
                </a:solidFill>
                <a:latin typeface="Verdana"/>
                <a:cs typeface="Verdana"/>
              </a:rPr>
              <a:t>Enhance</a:t>
            </a:r>
            <a:r>
              <a:rPr lang="en-US" spc="-75" dirty="0">
                <a:solidFill>
                  <a:srgbClr val="FF0000"/>
                </a:solidFill>
                <a:latin typeface="Verdana"/>
                <a:cs typeface="Verdana"/>
              </a:rPr>
              <a:t>d</a:t>
            </a:r>
            <a:r>
              <a:rPr lang="en-US" spc="-175" dirty="0">
                <a:solidFill>
                  <a:srgbClr val="FF0000"/>
                </a:solidFill>
                <a:latin typeface="Verdana"/>
                <a:cs typeface="Verdana"/>
              </a:rPr>
              <a:t> </a:t>
            </a:r>
            <a:r>
              <a:rPr lang="en-US" spc="-70" dirty="0">
                <a:solidFill>
                  <a:srgbClr val="FF0000"/>
                </a:solidFill>
                <a:latin typeface="Verdana"/>
                <a:cs typeface="Verdana"/>
              </a:rPr>
              <a:t>Privacy:</a:t>
            </a:r>
          </a:p>
          <a:p>
            <a:pPr marL="12700">
              <a:lnSpc>
                <a:spcPct val="100000"/>
              </a:lnSpc>
              <a:spcBef>
                <a:spcPts val="135"/>
              </a:spcBef>
            </a:pPr>
            <a:r>
              <a:rPr lang="en-US" sz="1800" spc="-90" dirty="0">
                <a:latin typeface="Verdana"/>
                <a:cs typeface="Verdana"/>
              </a:rPr>
              <a:t>By</a:t>
            </a:r>
            <a:r>
              <a:rPr lang="en-US" sz="1800" spc="-150" dirty="0">
                <a:latin typeface="Verdana"/>
                <a:cs typeface="Verdana"/>
              </a:rPr>
              <a:t> </a:t>
            </a:r>
            <a:r>
              <a:rPr lang="en-US" sz="1800" spc="-85" dirty="0">
                <a:latin typeface="Verdana"/>
                <a:cs typeface="Verdana"/>
              </a:rPr>
              <a:t>loggin</a:t>
            </a:r>
            <a:r>
              <a:rPr lang="en-US" sz="1800" spc="-100" dirty="0">
                <a:latin typeface="Verdana"/>
                <a:cs typeface="Verdana"/>
              </a:rPr>
              <a:t>g</a:t>
            </a:r>
            <a:r>
              <a:rPr lang="en-US" sz="1800" spc="-150" dirty="0">
                <a:latin typeface="Verdana"/>
                <a:cs typeface="Verdana"/>
              </a:rPr>
              <a:t> </a:t>
            </a:r>
            <a:r>
              <a:rPr lang="en-US" sz="1800" spc="-35" dirty="0">
                <a:latin typeface="Verdana"/>
                <a:cs typeface="Verdana"/>
              </a:rPr>
              <a:t>all</a:t>
            </a:r>
            <a:r>
              <a:rPr lang="en-US" sz="1800" spc="-150" dirty="0">
                <a:latin typeface="Verdana"/>
                <a:cs typeface="Verdana"/>
              </a:rPr>
              <a:t> </a:t>
            </a:r>
            <a:r>
              <a:rPr lang="en-US" sz="1800" spc="-90" dirty="0">
                <a:latin typeface="Verdana"/>
                <a:cs typeface="Verdana"/>
              </a:rPr>
              <a:t>keyboard  </a:t>
            </a:r>
            <a:r>
              <a:rPr lang="en-US" sz="1800" spc="-80" dirty="0">
                <a:latin typeface="Verdana"/>
                <a:cs typeface="Verdana"/>
              </a:rPr>
              <a:t>activity,</a:t>
            </a:r>
            <a:r>
              <a:rPr lang="en-US" sz="1800" spc="-150" dirty="0">
                <a:latin typeface="Verdana"/>
                <a:cs typeface="Verdana"/>
              </a:rPr>
              <a:t> </a:t>
            </a:r>
            <a:r>
              <a:rPr lang="en-US" sz="1800" spc="-80" dirty="0">
                <a:latin typeface="Verdana"/>
                <a:cs typeface="Verdana"/>
              </a:rPr>
              <a:t>ou</a:t>
            </a:r>
            <a:r>
              <a:rPr lang="en-US" sz="1800" spc="-50" dirty="0">
                <a:latin typeface="Verdana"/>
                <a:cs typeface="Verdana"/>
              </a:rPr>
              <a:t>r</a:t>
            </a:r>
            <a:r>
              <a:rPr lang="en-US" sz="1800" spc="-150" dirty="0">
                <a:latin typeface="Verdana"/>
                <a:cs typeface="Verdana"/>
              </a:rPr>
              <a:t> </a:t>
            </a:r>
            <a:r>
              <a:rPr lang="en-US" sz="1800" spc="-75" dirty="0">
                <a:latin typeface="Verdana"/>
                <a:cs typeface="Verdana"/>
              </a:rPr>
              <a:t>too</a:t>
            </a:r>
            <a:r>
              <a:rPr lang="en-US" sz="1800" spc="-35" dirty="0">
                <a:latin typeface="Verdana"/>
                <a:cs typeface="Verdana"/>
              </a:rPr>
              <a:t>l</a:t>
            </a:r>
            <a:r>
              <a:rPr lang="en-US" sz="1800" spc="-155" dirty="0">
                <a:latin typeface="Verdana"/>
                <a:cs typeface="Verdana"/>
              </a:rPr>
              <a:t> </a:t>
            </a:r>
            <a:r>
              <a:rPr lang="en-US" sz="1800" spc="-85" dirty="0">
                <a:latin typeface="Verdana"/>
                <a:cs typeface="Verdana"/>
              </a:rPr>
              <a:t>help</a:t>
            </a:r>
            <a:r>
              <a:rPr lang="en-US" sz="1800" spc="-80" dirty="0">
                <a:latin typeface="Verdana"/>
                <a:cs typeface="Verdana"/>
              </a:rPr>
              <a:t>s</a:t>
            </a:r>
            <a:r>
              <a:rPr lang="en-US" sz="1800" spc="-150" dirty="0">
                <a:latin typeface="Verdana"/>
                <a:cs typeface="Verdana"/>
              </a:rPr>
              <a:t> </a:t>
            </a:r>
            <a:r>
              <a:rPr lang="en-US" sz="1800" spc="-95" dirty="0">
                <a:latin typeface="Verdana"/>
                <a:cs typeface="Verdana"/>
              </a:rPr>
              <a:t>users  </a:t>
            </a:r>
            <a:r>
              <a:rPr lang="en-US" sz="1800" spc="-60" dirty="0">
                <a:latin typeface="Verdana"/>
                <a:cs typeface="Verdana"/>
              </a:rPr>
              <a:t>identify</a:t>
            </a:r>
            <a:r>
              <a:rPr lang="en-US" sz="1800" spc="-150" dirty="0">
                <a:latin typeface="Verdana"/>
                <a:cs typeface="Verdana"/>
              </a:rPr>
              <a:t> </a:t>
            </a:r>
            <a:r>
              <a:rPr lang="en-US" sz="1800" spc="-85" dirty="0">
                <a:latin typeface="Verdana"/>
                <a:cs typeface="Verdana"/>
              </a:rPr>
              <a:t>and</a:t>
            </a:r>
            <a:r>
              <a:rPr lang="en-US" sz="1800" spc="-150" dirty="0">
                <a:latin typeface="Verdana"/>
                <a:cs typeface="Verdana"/>
              </a:rPr>
              <a:t> </a:t>
            </a:r>
            <a:r>
              <a:rPr lang="en-US" sz="1800" spc="-95" dirty="0">
                <a:latin typeface="Verdana"/>
                <a:cs typeface="Verdana"/>
              </a:rPr>
              <a:t>prevent  </a:t>
            </a:r>
            <a:r>
              <a:rPr lang="en-US" sz="1800" spc="-80" dirty="0">
                <a:latin typeface="Verdana"/>
                <a:cs typeface="Verdana"/>
              </a:rPr>
              <a:t>unauthorize</a:t>
            </a:r>
            <a:r>
              <a:rPr lang="en-US" sz="1800" spc="-90" dirty="0">
                <a:latin typeface="Verdana"/>
                <a:cs typeface="Verdana"/>
              </a:rPr>
              <a:t>d</a:t>
            </a:r>
            <a:r>
              <a:rPr lang="en-US" sz="1800" spc="-155" dirty="0">
                <a:latin typeface="Verdana"/>
                <a:cs typeface="Verdana"/>
              </a:rPr>
              <a:t> </a:t>
            </a:r>
            <a:r>
              <a:rPr lang="en-US" sz="1800" spc="-120" dirty="0">
                <a:latin typeface="Verdana"/>
                <a:cs typeface="Verdana"/>
              </a:rPr>
              <a:t>access</a:t>
            </a:r>
            <a:r>
              <a:rPr lang="en-US" sz="1800" spc="-150" dirty="0">
                <a:latin typeface="Verdana"/>
                <a:cs typeface="Verdana"/>
              </a:rPr>
              <a:t> </a:t>
            </a:r>
            <a:r>
              <a:rPr lang="en-US" sz="1800" spc="-75" dirty="0">
                <a:latin typeface="Verdana"/>
                <a:cs typeface="Verdana"/>
              </a:rPr>
              <a:t>to  </a:t>
            </a:r>
            <a:r>
              <a:rPr lang="en-US" sz="1800" spc="-90" dirty="0">
                <a:latin typeface="Verdana"/>
                <a:cs typeface="Verdana"/>
              </a:rPr>
              <a:t>sensitiv</a:t>
            </a:r>
            <a:r>
              <a:rPr lang="en-US" sz="1800" spc="-105" dirty="0">
                <a:latin typeface="Verdana"/>
                <a:cs typeface="Verdana"/>
              </a:rPr>
              <a:t>e</a:t>
            </a:r>
            <a:r>
              <a:rPr lang="en-US" sz="1800" spc="-150" dirty="0">
                <a:latin typeface="Verdana"/>
                <a:cs typeface="Verdana"/>
              </a:rPr>
              <a:t> </a:t>
            </a:r>
            <a:r>
              <a:rPr lang="en-US" sz="1800" spc="-65" dirty="0">
                <a:latin typeface="Verdana"/>
                <a:cs typeface="Verdana"/>
              </a:rPr>
              <a:t>information,  </a:t>
            </a:r>
            <a:r>
              <a:rPr lang="en-US" sz="1800" spc="-85" dirty="0">
                <a:latin typeface="Verdana"/>
                <a:cs typeface="Verdana"/>
              </a:rPr>
              <a:t>ensurin</a:t>
            </a:r>
            <a:r>
              <a:rPr lang="en-US" sz="1800" spc="-90" dirty="0">
                <a:latin typeface="Verdana"/>
                <a:cs typeface="Verdana"/>
              </a:rPr>
              <a:t>g</a:t>
            </a:r>
            <a:r>
              <a:rPr lang="en-US" sz="1800" spc="-155" dirty="0">
                <a:latin typeface="Verdana"/>
                <a:cs typeface="Verdana"/>
              </a:rPr>
              <a:t> </a:t>
            </a:r>
            <a:r>
              <a:rPr lang="en-US" sz="1800" spc="-65" dirty="0">
                <a:latin typeface="Verdana"/>
                <a:cs typeface="Verdana"/>
              </a:rPr>
              <a:t>thei</a:t>
            </a:r>
            <a:r>
              <a:rPr lang="en-US" sz="1800" spc="-55" dirty="0">
                <a:latin typeface="Verdana"/>
                <a:cs typeface="Verdana"/>
              </a:rPr>
              <a:t>r</a:t>
            </a:r>
            <a:r>
              <a:rPr lang="en-US" sz="1800" spc="-155" dirty="0">
                <a:latin typeface="Verdana"/>
                <a:cs typeface="Verdana"/>
              </a:rPr>
              <a:t> </a:t>
            </a:r>
            <a:r>
              <a:rPr lang="en-US" sz="1800" spc="-60" dirty="0">
                <a:latin typeface="Verdana"/>
                <a:cs typeface="Verdana"/>
              </a:rPr>
              <a:t>digita</a:t>
            </a:r>
            <a:r>
              <a:rPr lang="en-US" sz="1800" spc="-35" dirty="0">
                <a:latin typeface="Verdana"/>
                <a:cs typeface="Verdana"/>
              </a:rPr>
              <a:t>l</a:t>
            </a:r>
            <a:r>
              <a:rPr lang="en-US" sz="1800" spc="-155" dirty="0">
                <a:latin typeface="Verdana"/>
                <a:cs typeface="Verdana"/>
              </a:rPr>
              <a:t> </a:t>
            </a:r>
            <a:r>
              <a:rPr lang="en-US" sz="1800" spc="-80" dirty="0">
                <a:latin typeface="Verdana"/>
                <a:cs typeface="Verdana"/>
              </a:rPr>
              <a:t>privacy  </a:t>
            </a:r>
            <a:r>
              <a:rPr lang="en-US" sz="1800" spc="-50" dirty="0">
                <a:latin typeface="Verdana"/>
                <a:cs typeface="Verdana"/>
              </a:rPr>
              <a:t>is</a:t>
            </a:r>
            <a:r>
              <a:rPr lang="en-US" sz="1800" spc="-150" dirty="0">
                <a:latin typeface="Verdana"/>
                <a:cs typeface="Verdana"/>
              </a:rPr>
              <a:t> </a:t>
            </a:r>
            <a:r>
              <a:rPr lang="en-US" sz="1800" spc="-100" dirty="0">
                <a:latin typeface="Verdana"/>
                <a:cs typeface="Verdana"/>
              </a:rPr>
              <a:t>protected.</a:t>
            </a:r>
            <a:endParaRPr lang="en-US" sz="1800" dirty="0">
              <a:latin typeface="Verdana"/>
              <a:cs typeface="Verdana"/>
            </a:endParaRPr>
          </a:p>
        </p:txBody>
      </p:sp>
      <p:sp>
        <p:nvSpPr>
          <p:cNvPr id="16" name="object 8">
            <a:extLst>
              <a:ext uri="{FF2B5EF4-FFF2-40B4-BE49-F238E27FC236}">
                <a16:creationId xmlns:a16="http://schemas.microsoft.com/office/drawing/2014/main" id="{F79D876E-AE83-2D8B-BCB8-6565A01267A9}"/>
              </a:ext>
            </a:extLst>
          </p:cNvPr>
          <p:cNvSpPr txBox="1"/>
          <p:nvPr/>
        </p:nvSpPr>
        <p:spPr>
          <a:xfrm>
            <a:off x="2985559" y="3077682"/>
            <a:ext cx="4101042" cy="1692130"/>
          </a:xfrm>
          <a:prstGeom prst="rect">
            <a:avLst/>
          </a:prstGeom>
        </p:spPr>
        <p:txBody>
          <a:bodyPr vert="horz" wrap="square" lIns="0" tIns="17145" rIns="0" bIns="0" rtlCol="0">
            <a:spAutoFit/>
          </a:bodyPr>
          <a:lstStyle/>
          <a:p>
            <a:pPr marL="12700">
              <a:lnSpc>
                <a:spcPct val="100000"/>
              </a:lnSpc>
              <a:spcBef>
                <a:spcPts val="135"/>
              </a:spcBef>
            </a:pPr>
            <a:r>
              <a:rPr spc="-90" dirty="0">
                <a:solidFill>
                  <a:srgbClr val="FF0000"/>
                </a:solidFill>
                <a:latin typeface="Verdana"/>
                <a:cs typeface="Verdana"/>
              </a:rPr>
              <a:t>Customizable</a:t>
            </a:r>
            <a:r>
              <a:rPr spc="-175" dirty="0">
                <a:solidFill>
                  <a:srgbClr val="FF0000"/>
                </a:solidFill>
                <a:latin typeface="Verdana"/>
                <a:cs typeface="Verdana"/>
              </a:rPr>
              <a:t> </a:t>
            </a:r>
            <a:r>
              <a:rPr spc="-105" dirty="0">
                <a:solidFill>
                  <a:srgbClr val="FF0000"/>
                </a:solidFill>
                <a:latin typeface="Verdana"/>
                <a:cs typeface="Verdana"/>
              </a:rPr>
              <a:t>Settings</a:t>
            </a:r>
            <a:r>
              <a:rPr lang="en-US" dirty="0">
                <a:solidFill>
                  <a:srgbClr val="FF0000"/>
                </a:solidFill>
                <a:latin typeface="Verdana"/>
                <a:cs typeface="Verdana"/>
              </a:rPr>
              <a:t>:</a:t>
            </a:r>
          </a:p>
          <a:p>
            <a:pPr marL="12700">
              <a:lnSpc>
                <a:spcPct val="100000"/>
              </a:lnSpc>
              <a:spcBef>
                <a:spcPts val="135"/>
              </a:spcBef>
            </a:pPr>
            <a:r>
              <a:rPr spc="-70" dirty="0">
                <a:latin typeface="Verdana"/>
                <a:cs typeface="Verdana"/>
              </a:rPr>
              <a:t>Ou</a:t>
            </a:r>
            <a:r>
              <a:rPr spc="-40" dirty="0">
                <a:latin typeface="Verdana"/>
                <a:cs typeface="Verdana"/>
              </a:rPr>
              <a:t>r</a:t>
            </a:r>
            <a:r>
              <a:rPr spc="-150" dirty="0">
                <a:latin typeface="Verdana"/>
                <a:cs typeface="Verdana"/>
              </a:rPr>
              <a:t> </a:t>
            </a:r>
            <a:r>
              <a:rPr spc="-100" dirty="0">
                <a:latin typeface="Verdana"/>
                <a:cs typeface="Verdana"/>
              </a:rPr>
              <a:t>softwar</a:t>
            </a:r>
            <a:r>
              <a:rPr spc="-105" dirty="0">
                <a:latin typeface="Verdana"/>
                <a:cs typeface="Verdana"/>
              </a:rPr>
              <a:t>e</a:t>
            </a:r>
            <a:r>
              <a:rPr spc="-150" dirty="0">
                <a:latin typeface="Verdana"/>
                <a:cs typeface="Verdana"/>
              </a:rPr>
              <a:t> </a:t>
            </a:r>
            <a:r>
              <a:rPr spc="-85" dirty="0">
                <a:latin typeface="Verdana"/>
                <a:cs typeface="Verdana"/>
              </a:rPr>
              <a:t>offers</a:t>
            </a:r>
            <a:r>
              <a:rPr spc="-150" dirty="0">
                <a:latin typeface="Verdana"/>
                <a:cs typeface="Verdana"/>
              </a:rPr>
              <a:t> </a:t>
            </a:r>
            <a:r>
              <a:rPr spc="-65" dirty="0">
                <a:latin typeface="Verdana"/>
                <a:cs typeface="Verdana"/>
              </a:rPr>
              <a:t>flexible  </a:t>
            </a:r>
            <a:r>
              <a:rPr spc="-70" dirty="0">
                <a:latin typeface="Verdana"/>
                <a:cs typeface="Verdana"/>
              </a:rPr>
              <a:t>configuratio</a:t>
            </a:r>
            <a:r>
              <a:rPr spc="-80" dirty="0">
                <a:latin typeface="Verdana"/>
                <a:cs typeface="Verdana"/>
              </a:rPr>
              <a:t>n</a:t>
            </a:r>
            <a:r>
              <a:rPr spc="-150" dirty="0">
                <a:latin typeface="Verdana"/>
                <a:cs typeface="Verdana"/>
              </a:rPr>
              <a:t> </a:t>
            </a:r>
            <a:r>
              <a:rPr spc="-80" dirty="0">
                <a:latin typeface="Verdana"/>
                <a:cs typeface="Verdana"/>
              </a:rPr>
              <a:t>options,  </a:t>
            </a:r>
            <a:r>
              <a:rPr spc="-65" dirty="0">
                <a:latin typeface="Verdana"/>
                <a:cs typeface="Verdana"/>
              </a:rPr>
              <a:t>allowing</a:t>
            </a:r>
            <a:r>
              <a:rPr spc="-150" dirty="0">
                <a:latin typeface="Verdana"/>
                <a:cs typeface="Verdana"/>
              </a:rPr>
              <a:t> </a:t>
            </a:r>
            <a:r>
              <a:rPr spc="-105" dirty="0">
                <a:latin typeface="Verdana"/>
                <a:cs typeface="Verdana"/>
              </a:rPr>
              <a:t>user</a:t>
            </a:r>
            <a:r>
              <a:rPr spc="-100" dirty="0">
                <a:latin typeface="Verdana"/>
                <a:cs typeface="Verdana"/>
              </a:rPr>
              <a:t>s</a:t>
            </a:r>
            <a:r>
              <a:rPr spc="-155" dirty="0">
                <a:latin typeface="Verdana"/>
                <a:cs typeface="Verdana"/>
              </a:rPr>
              <a:t> </a:t>
            </a:r>
            <a:r>
              <a:rPr spc="-70" dirty="0">
                <a:latin typeface="Verdana"/>
                <a:cs typeface="Verdana"/>
              </a:rPr>
              <a:t>t</a:t>
            </a:r>
            <a:r>
              <a:rPr spc="-100" dirty="0">
                <a:latin typeface="Verdana"/>
                <a:cs typeface="Verdana"/>
              </a:rPr>
              <a:t>o</a:t>
            </a:r>
            <a:r>
              <a:rPr spc="-155" dirty="0">
                <a:latin typeface="Verdana"/>
                <a:cs typeface="Verdana"/>
              </a:rPr>
              <a:t> </a:t>
            </a:r>
            <a:r>
              <a:rPr spc="-55" dirty="0">
                <a:latin typeface="Verdana"/>
                <a:cs typeface="Verdana"/>
              </a:rPr>
              <a:t>tailo</a:t>
            </a:r>
            <a:r>
              <a:rPr spc="-50" dirty="0">
                <a:latin typeface="Verdana"/>
                <a:cs typeface="Verdana"/>
              </a:rPr>
              <a:t>r</a:t>
            </a:r>
            <a:r>
              <a:rPr spc="-155" dirty="0">
                <a:latin typeface="Verdana"/>
                <a:cs typeface="Verdana"/>
              </a:rPr>
              <a:t> </a:t>
            </a:r>
            <a:r>
              <a:rPr spc="-90" dirty="0">
                <a:latin typeface="Verdana"/>
                <a:cs typeface="Verdana"/>
              </a:rPr>
              <a:t>the  </a:t>
            </a:r>
            <a:r>
              <a:rPr spc="-65" dirty="0">
                <a:latin typeface="Verdana"/>
                <a:cs typeface="Verdana"/>
              </a:rPr>
              <a:t>monitoring</a:t>
            </a:r>
            <a:r>
              <a:rPr spc="-150" dirty="0">
                <a:latin typeface="Verdana"/>
                <a:cs typeface="Verdana"/>
              </a:rPr>
              <a:t> </a:t>
            </a:r>
            <a:r>
              <a:rPr spc="-85" dirty="0">
                <a:latin typeface="Verdana"/>
                <a:cs typeface="Verdana"/>
              </a:rPr>
              <a:t>and</a:t>
            </a:r>
            <a:r>
              <a:rPr spc="-150" dirty="0">
                <a:latin typeface="Verdana"/>
                <a:cs typeface="Verdana"/>
              </a:rPr>
              <a:t> </a:t>
            </a:r>
            <a:r>
              <a:rPr spc="-65" dirty="0">
                <a:latin typeface="Verdana"/>
                <a:cs typeface="Verdana"/>
              </a:rPr>
              <a:t>alerting  </a:t>
            </a:r>
            <a:r>
              <a:rPr spc="-70" dirty="0">
                <a:latin typeface="Verdana"/>
                <a:cs typeface="Verdana"/>
              </a:rPr>
              <a:t>capabilitie</a:t>
            </a:r>
            <a:r>
              <a:rPr spc="-75" dirty="0">
                <a:latin typeface="Verdana"/>
                <a:cs typeface="Verdana"/>
              </a:rPr>
              <a:t>s</a:t>
            </a:r>
            <a:r>
              <a:rPr spc="-150" dirty="0">
                <a:latin typeface="Verdana"/>
                <a:cs typeface="Verdana"/>
              </a:rPr>
              <a:t> </a:t>
            </a:r>
            <a:r>
              <a:rPr spc="-70" dirty="0">
                <a:latin typeface="Verdana"/>
                <a:cs typeface="Verdana"/>
              </a:rPr>
              <a:t>t</a:t>
            </a:r>
            <a:r>
              <a:rPr spc="-100" dirty="0">
                <a:latin typeface="Verdana"/>
                <a:cs typeface="Verdana"/>
              </a:rPr>
              <a:t>o</a:t>
            </a:r>
            <a:r>
              <a:rPr spc="-155" dirty="0">
                <a:latin typeface="Verdana"/>
                <a:cs typeface="Verdana"/>
              </a:rPr>
              <a:t> </a:t>
            </a:r>
            <a:r>
              <a:rPr spc="-65" dirty="0">
                <a:latin typeface="Verdana"/>
                <a:cs typeface="Verdana"/>
              </a:rPr>
              <a:t>thei</a:t>
            </a:r>
            <a:r>
              <a:rPr spc="-55" dirty="0">
                <a:latin typeface="Verdana"/>
                <a:cs typeface="Verdana"/>
              </a:rPr>
              <a:t>r</a:t>
            </a:r>
            <a:r>
              <a:rPr spc="-155" dirty="0">
                <a:latin typeface="Verdana"/>
                <a:cs typeface="Verdana"/>
              </a:rPr>
              <a:t> </a:t>
            </a:r>
            <a:r>
              <a:rPr spc="-70" dirty="0">
                <a:latin typeface="Verdana"/>
                <a:cs typeface="Verdana"/>
              </a:rPr>
              <a:t>specific  </a:t>
            </a:r>
            <a:r>
              <a:rPr spc="-110" dirty="0">
                <a:latin typeface="Verdana"/>
                <a:cs typeface="Verdana"/>
              </a:rPr>
              <a:t>needs</a:t>
            </a:r>
            <a:r>
              <a:rPr spc="-150" dirty="0">
                <a:latin typeface="Verdana"/>
                <a:cs typeface="Verdana"/>
              </a:rPr>
              <a:t> </a:t>
            </a:r>
            <a:r>
              <a:rPr spc="-85" dirty="0">
                <a:latin typeface="Verdana"/>
                <a:cs typeface="Verdana"/>
              </a:rPr>
              <a:t>and</a:t>
            </a:r>
            <a:r>
              <a:rPr spc="-150" dirty="0">
                <a:latin typeface="Verdana"/>
                <a:cs typeface="Verdana"/>
              </a:rPr>
              <a:t> </a:t>
            </a:r>
            <a:r>
              <a:rPr spc="-105" dirty="0">
                <a:latin typeface="Verdana"/>
                <a:cs typeface="Verdana"/>
              </a:rPr>
              <a:t>preferences.</a:t>
            </a:r>
            <a:endParaRPr dirty="0">
              <a:latin typeface="Verdana"/>
              <a:cs typeface="Verdana"/>
            </a:endParaRPr>
          </a:p>
        </p:txBody>
      </p:sp>
      <p:sp>
        <p:nvSpPr>
          <p:cNvPr id="18" name="TextBox 17">
            <a:extLst>
              <a:ext uri="{FF2B5EF4-FFF2-40B4-BE49-F238E27FC236}">
                <a16:creationId xmlns:a16="http://schemas.microsoft.com/office/drawing/2014/main" id="{D7409D2D-361A-0176-7C6B-598228F9AC7A}"/>
              </a:ext>
            </a:extLst>
          </p:cNvPr>
          <p:cNvSpPr txBox="1"/>
          <p:nvPr/>
        </p:nvSpPr>
        <p:spPr>
          <a:xfrm>
            <a:off x="2971800" y="4822948"/>
            <a:ext cx="6011332" cy="1834798"/>
          </a:xfrm>
          <a:prstGeom prst="rect">
            <a:avLst/>
          </a:prstGeom>
          <a:noFill/>
        </p:spPr>
        <p:txBody>
          <a:bodyPr wrap="square">
            <a:spAutoFit/>
          </a:bodyPr>
          <a:lstStyle/>
          <a:p>
            <a:pPr marL="12700" marR="470534">
              <a:lnSpc>
                <a:spcPct val="106000"/>
              </a:lnSpc>
              <a:spcBef>
                <a:spcPts val="15"/>
              </a:spcBef>
            </a:pPr>
            <a:r>
              <a:rPr lang="en-US" spc="-95" dirty="0">
                <a:solidFill>
                  <a:srgbClr val="FF0000"/>
                </a:solidFill>
                <a:latin typeface="Verdana"/>
                <a:cs typeface="Verdana"/>
              </a:rPr>
              <a:t>Comprehensive  Security:</a:t>
            </a:r>
            <a:endParaRPr lang="en-US" dirty="0">
              <a:solidFill>
                <a:srgbClr val="FF0000"/>
              </a:solidFill>
              <a:latin typeface="Verdana"/>
              <a:cs typeface="Verdana"/>
            </a:endParaRPr>
          </a:p>
          <a:p>
            <a:pPr marL="12700" marR="5080">
              <a:lnSpc>
                <a:spcPct val="124900"/>
              </a:lnSpc>
              <a:spcBef>
                <a:spcPts val="765"/>
              </a:spcBef>
            </a:pPr>
            <a:r>
              <a:rPr lang="en-US" spc="-70" dirty="0">
                <a:latin typeface="Verdana"/>
                <a:cs typeface="Verdana"/>
              </a:rPr>
              <a:t>Ou</a:t>
            </a:r>
            <a:r>
              <a:rPr lang="en-US" spc="-40" dirty="0">
                <a:latin typeface="Verdana"/>
                <a:cs typeface="Verdana"/>
              </a:rPr>
              <a:t>r</a:t>
            </a:r>
            <a:r>
              <a:rPr lang="en-US" spc="-150" dirty="0">
                <a:latin typeface="Verdana"/>
                <a:cs typeface="Verdana"/>
              </a:rPr>
              <a:t> </a:t>
            </a:r>
            <a:r>
              <a:rPr lang="en-US" spc="-105" dirty="0">
                <a:latin typeface="Verdana"/>
                <a:cs typeface="Verdana"/>
              </a:rPr>
              <a:t>keylogger</a:t>
            </a:r>
            <a:r>
              <a:rPr lang="en-US" spc="-150" dirty="0">
                <a:latin typeface="Verdana"/>
                <a:cs typeface="Verdana"/>
              </a:rPr>
              <a:t> </a:t>
            </a:r>
            <a:r>
              <a:rPr lang="en-US" spc="-60" dirty="0">
                <a:latin typeface="Verdana"/>
                <a:cs typeface="Verdana"/>
              </a:rPr>
              <a:t>solution  </a:t>
            </a:r>
            <a:r>
              <a:rPr lang="en-US" spc="-85" dirty="0">
                <a:latin typeface="Verdana"/>
                <a:cs typeface="Verdana"/>
              </a:rPr>
              <a:t>provide</a:t>
            </a:r>
            <a:r>
              <a:rPr lang="en-US" spc="-80" dirty="0">
                <a:latin typeface="Verdana"/>
                <a:cs typeface="Verdana"/>
              </a:rPr>
              <a:t>s</a:t>
            </a:r>
            <a:r>
              <a:rPr lang="en-US" spc="-155" dirty="0">
                <a:latin typeface="Verdana"/>
                <a:cs typeface="Verdana"/>
              </a:rPr>
              <a:t> </a:t>
            </a:r>
            <a:r>
              <a:rPr lang="en-US" spc="-95" dirty="0">
                <a:latin typeface="Verdana"/>
                <a:cs typeface="Verdana"/>
              </a:rPr>
              <a:t>comprehensive  </a:t>
            </a:r>
            <a:r>
              <a:rPr lang="en-US" spc="-85" dirty="0">
                <a:latin typeface="Verdana"/>
                <a:cs typeface="Verdana"/>
              </a:rPr>
              <a:t>securit</a:t>
            </a:r>
            <a:r>
              <a:rPr lang="en-US" spc="-100" dirty="0">
                <a:latin typeface="Verdana"/>
                <a:cs typeface="Verdana"/>
              </a:rPr>
              <a:t>y</a:t>
            </a:r>
            <a:r>
              <a:rPr lang="en-US" spc="-150" dirty="0">
                <a:latin typeface="Verdana"/>
                <a:cs typeface="Verdana"/>
              </a:rPr>
              <a:t> </a:t>
            </a:r>
            <a:r>
              <a:rPr lang="en-US" spc="-120" dirty="0">
                <a:latin typeface="Verdana"/>
                <a:cs typeface="Verdana"/>
              </a:rPr>
              <a:t>b</a:t>
            </a:r>
            <a:r>
              <a:rPr lang="en-US" spc="-110" dirty="0">
                <a:latin typeface="Verdana"/>
                <a:cs typeface="Verdana"/>
              </a:rPr>
              <a:t>y</a:t>
            </a:r>
            <a:r>
              <a:rPr lang="en-US" spc="-150" dirty="0">
                <a:latin typeface="Verdana"/>
                <a:cs typeface="Verdana"/>
              </a:rPr>
              <a:t> </a:t>
            </a:r>
            <a:r>
              <a:rPr lang="en-US" spc="-65" dirty="0">
                <a:latin typeface="Verdana"/>
                <a:cs typeface="Verdana"/>
              </a:rPr>
              <a:t>monitoring</a:t>
            </a:r>
            <a:r>
              <a:rPr lang="en-US" spc="-150" dirty="0">
                <a:latin typeface="Verdana"/>
                <a:cs typeface="Verdana"/>
              </a:rPr>
              <a:t> </a:t>
            </a:r>
            <a:r>
              <a:rPr lang="en-US" spc="-35" dirty="0">
                <a:latin typeface="Verdana"/>
                <a:cs typeface="Verdana"/>
              </a:rPr>
              <a:t>all  </a:t>
            </a:r>
            <a:r>
              <a:rPr lang="en-US" spc="-100" dirty="0">
                <a:latin typeface="Verdana"/>
                <a:cs typeface="Verdana"/>
              </a:rPr>
              <a:t>keyboard</a:t>
            </a:r>
            <a:r>
              <a:rPr lang="en-US" spc="-150" dirty="0">
                <a:latin typeface="Verdana"/>
                <a:cs typeface="Verdana"/>
              </a:rPr>
              <a:t> </a:t>
            </a:r>
            <a:r>
              <a:rPr lang="en-US" spc="-65" dirty="0">
                <a:latin typeface="Verdana"/>
                <a:cs typeface="Verdana"/>
              </a:rPr>
              <a:t>input,</a:t>
            </a:r>
            <a:r>
              <a:rPr lang="en-US" spc="-150" dirty="0">
                <a:latin typeface="Verdana"/>
                <a:cs typeface="Verdana"/>
              </a:rPr>
              <a:t> </a:t>
            </a:r>
            <a:r>
              <a:rPr lang="en-US" spc="-90" dirty="0">
                <a:latin typeface="Verdana"/>
                <a:cs typeface="Verdana"/>
              </a:rPr>
              <a:t>detecting  </a:t>
            </a:r>
            <a:r>
              <a:rPr lang="en-US" spc="-80" dirty="0">
                <a:latin typeface="Verdana"/>
                <a:cs typeface="Verdana"/>
              </a:rPr>
              <a:t>suspiciou</a:t>
            </a:r>
            <a:r>
              <a:rPr lang="en-US" spc="-75" dirty="0">
                <a:latin typeface="Verdana"/>
                <a:cs typeface="Verdana"/>
              </a:rPr>
              <a:t>s</a:t>
            </a:r>
            <a:r>
              <a:rPr lang="en-US" spc="-150" dirty="0">
                <a:latin typeface="Verdana"/>
                <a:cs typeface="Verdana"/>
              </a:rPr>
              <a:t> </a:t>
            </a:r>
            <a:r>
              <a:rPr lang="en-US" spc="-80" dirty="0">
                <a:latin typeface="Verdana"/>
                <a:cs typeface="Verdana"/>
              </a:rPr>
              <a:t>activity,</a:t>
            </a:r>
            <a:r>
              <a:rPr lang="en-US" spc="-150" dirty="0">
                <a:latin typeface="Verdana"/>
                <a:cs typeface="Verdana"/>
              </a:rPr>
              <a:t> </a:t>
            </a:r>
            <a:r>
              <a:rPr lang="en-US" spc="-75" dirty="0">
                <a:latin typeface="Verdana"/>
                <a:cs typeface="Verdana"/>
              </a:rPr>
              <a:t>and  </a:t>
            </a:r>
            <a:r>
              <a:rPr lang="en-US" spc="-70" dirty="0">
                <a:latin typeface="Verdana"/>
                <a:cs typeface="Verdana"/>
              </a:rPr>
              <a:t>alerting</a:t>
            </a:r>
            <a:r>
              <a:rPr lang="en-US" spc="-150" dirty="0">
                <a:latin typeface="Verdana"/>
                <a:cs typeface="Verdana"/>
              </a:rPr>
              <a:t> </a:t>
            </a:r>
            <a:r>
              <a:rPr lang="en-US" spc="-105" dirty="0">
                <a:latin typeface="Verdana"/>
                <a:cs typeface="Verdana"/>
              </a:rPr>
              <a:t>user</a:t>
            </a:r>
            <a:r>
              <a:rPr lang="en-US" spc="-100" dirty="0">
                <a:latin typeface="Verdana"/>
                <a:cs typeface="Verdana"/>
              </a:rPr>
              <a:t>s</a:t>
            </a:r>
            <a:r>
              <a:rPr lang="en-US" spc="-155" dirty="0">
                <a:latin typeface="Verdana"/>
                <a:cs typeface="Verdana"/>
              </a:rPr>
              <a:t> </a:t>
            </a:r>
            <a:r>
              <a:rPr lang="en-US" spc="-70" dirty="0">
                <a:latin typeface="Verdana"/>
                <a:cs typeface="Verdana"/>
              </a:rPr>
              <a:t>t</a:t>
            </a:r>
            <a:r>
              <a:rPr lang="en-US" spc="-100" dirty="0">
                <a:latin typeface="Verdana"/>
                <a:cs typeface="Verdana"/>
              </a:rPr>
              <a:t>o</a:t>
            </a:r>
            <a:r>
              <a:rPr lang="en-US" spc="-155" dirty="0">
                <a:latin typeface="Verdana"/>
                <a:cs typeface="Verdana"/>
              </a:rPr>
              <a:t> </a:t>
            </a:r>
            <a:r>
              <a:rPr lang="en-US" spc="-70" dirty="0">
                <a:latin typeface="Verdana"/>
                <a:cs typeface="Verdana"/>
              </a:rPr>
              <a:t>potential  </a:t>
            </a:r>
            <a:r>
              <a:rPr lang="en-US" spc="-100" dirty="0">
                <a:latin typeface="Verdana"/>
                <a:cs typeface="Verdana"/>
              </a:rPr>
              <a:t>threats.</a:t>
            </a:r>
            <a:endParaRPr lang="en-US" dirty="0">
              <a:latin typeface="Verdana"/>
              <a:cs typeface="Verdan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66675" y="3381373"/>
            <a:ext cx="2466975" cy="3419475"/>
          </a:xfrm>
          <a:prstGeom prst="rect">
            <a:avLst/>
          </a:prstGeom>
        </p:spPr>
      </p:pic>
      <p:sp>
        <p:nvSpPr>
          <p:cNvPr id="7" name="object 7"/>
          <p:cNvSpPr txBox="1">
            <a:spLocks noGrp="1"/>
          </p:cNvSpPr>
          <p:nvPr>
            <p:ph type="title"/>
          </p:nvPr>
        </p:nvSpPr>
        <p:spPr>
          <a:xfrm>
            <a:off x="739775" y="654938"/>
            <a:ext cx="7543165" cy="678180"/>
          </a:xfrm>
          <a:prstGeom prst="rect">
            <a:avLst/>
          </a:prstGeom>
        </p:spPr>
        <p:txBody>
          <a:bodyPr vert="horz" wrap="square" lIns="0" tIns="16510" rIns="0" bIns="0" rtlCol="0">
            <a:spAutoFit/>
          </a:bodyPr>
          <a:lstStyle/>
          <a:p>
            <a:pPr marL="12700">
              <a:lnSpc>
                <a:spcPct val="100000"/>
              </a:lnSpc>
              <a:spcBef>
                <a:spcPts val="130"/>
              </a:spcBef>
            </a:pPr>
            <a:r>
              <a:rPr sz="4250" spc="15" dirty="0"/>
              <a:t>THE</a:t>
            </a:r>
            <a:r>
              <a:rPr sz="4250" spc="20" dirty="0"/>
              <a:t> </a:t>
            </a:r>
            <a:r>
              <a:rPr sz="4250" spc="10" dirty="0"/>
              <a:t>WOW</a:t>
            </a:r>
            <a:r>
              <a:rPr sz="4250" spc="85" dirty="0"/>
              <a:t> </a:t>
            </a:r>
            <a:r>
              <a:rPr sz="4250" spc="10" dirty="0"/>
              <a:t>IN</a:t>
            </a:r>
            <a:r>
              <a:rPr sz="4250" spc="-5" dirty="0"/>
              <a:t> </a:t>
            </a:r>
            <a:r>
              <a:rPr sz="4250" spc="15" dirty="0"/>
              <a:t>YOUR</a:t>
            </a:r>
            <a:r>
              <a:rPr sz="4250" spc="-10" dirty="0"/>
              <a:t> </a:t>
            </a:r>
            <a:r>
              <a:rPr sz="4250" spc="20" dirty="0"/>
              <a:t>SOLUTION</a:t>
            </a:r>
            <a:endParaRPr sz="4250"/>
          </a:p>
        </p:txBody>
      </p:sp>
      <p:sp>
        <p:nvSpPr>
          <p:cNvPr id="8" name="object 8"/>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8</a:t>
            </a:fld>
            <a:endParaRPr sz="1100">
              <a:latin typeface="Trebuchet MS"/>
              <a:cs typeface="Trebuchet MS"/>
            </a:endParaRPr>
          </a:p>
        </p:txBody>
      </p:sp>
      <p:pic>
        <p:nvPicPr>
          <p:cNvPr id="9" name="Picture 8">
            <a:extLst>
              <a:ext uri="{FF2B5EF4-FFF2-40B4-BE49-F238E27FC236}">
                <a16:creationId xmlns:a16="http://schemas.microsoft.com/office/drawing/2014/main" id="{1F717272-8D1B-5641-9495-53BCA94434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24600" y="1383242"/>
            <a:ext cx="3028950" cy="3544516"/>
          </a:xfrm>
          <a:prstGeom prst="rect">
            <a:avLst/>
          </a:prstGeom>
        </p:spPr>
      </p:pic>
      <p:sp>
        <p:nvSpPr>
          <p:cNvPr id="11" name="TextBox 10">
            <a:extLst>
              <a:ext uri="{FF2B5EF4-FFF2-40B4-BE49-F238E27FC236}">
                <a16:creationId xmlns:a16="http://schemas.microsoft.com/office/drawing/2014/main" id="{3AF803CE-EB72-7C2D-E77B-09E645AC948E}"/>
              </a:ext>
            </a:extLst>
          </p:cNvPr>
          <p:cNvSpPr txBox="1"/>
          <p:nvPr/>
        </p:nvSpPr>
        <p:spPr>
          <a:xfrm>
            <a:off x="533400" y="1478606"/>
            <a:ext cx="5562600" cy="2031325"/>
          </a:xfrm>
          <a:prstGeom prst="rect">
            <a:avLst/>
          </a:prstGeom>
          <a:noFill/>
        </p:spPr>
        <p:txBody>
          <a:bodyPr wrap="square">
            <a:spAutoFit/>
          </a:bodyPr>
          <a:lstStyle/>
          <a:p>
            <a:r>
              <a:rPr lang="en-US" sz="1800" spc="-60" dirty="0">
                <a:latin typeface="Verdana"/>
                <a:cs typeface="Verdana"/>
              </a:rPr>
              <a:t>Our </a:t>
            </a:r>
            <a:r>
              <a:rPr lang="en-US" sz="1800" spc="-85" dirty="0">
                <a:latin typeface="Verdana"/>
                <a:cs typeface="Verdana"/>
              </a:rPr>
              <a:t>security </a:t>
            </a:r>
            <a:r>
              <a:rPr lang="en-US" sz="1800" spc="-65" dirty="0">
                <a:latin typeface="Verdana"/>
                <a:cs typeface="Verdana"/>
              </a:rPr>
              <a:t>solution </a:t>
            </a:r>
            <a:r>
              <a:rPr lang="en-US" sz="1800" spc="-135" dirty="0">
                <a:latin typeface="Verdana"/>
                <a:cs typeface="Verdana"/>
              </a:rPr>
              <a:t>goes </a:t>
            </a:r>
            <a:r>
              <a:rPr lang="en-US" sz="1800" spc="-105" dirty="0">
                <a:latin typeface="Verdana"/>
                <a:cs typeface="Verdana"/>
              </a:rPr>
              <a:t>beyond </a:t>
            </a:r>
            <a:r>
              <a:rPr lang="en-US" sz="1800" spc="-60" dirty="0">
                <a:latin typeface="Verdana"/>
                <a:cs typeface="Verdana"/>
              </a:rPr>
              <a:t>traditional </a:t>
            </a:r>
            <a:r>
              <a:rPr lang="en-US" sz="1800" spc="-105" dirty="0">
                <a:latin typeface="Verdana"/>
                <a:cs typeface="Verdana"/>
              </a:rPr>
              <a:t>keylogger </a:t>
            </a:r>
            <a:r>
              <a:rPr lang="en-US" sz="1800" spc="-85" dirty="0">
                <a:latin typeface="Verdana"/>
                <a:cs typeface="Verdana"/>
              </a:rPr>
              <a:t>detection </a:t>
            </a:r>
            <a:r>
              <a:rPr lang="en-US" sz="1800" spc="-120" dirty="0">
                <a:latin typeface="Verdana"/>
                <a:cs typeface="Verdana"/>
              </a:rPr>
              <a:t>by </a:t>
            </a:r>
            <a:r>
              <a:rPr lang="en-US" sz="1800" spc="-114" dirty="0">
                <a:latin typeface="Verdana"/>
                <a:cs typeface="Verdana"/>
              </a:rPr>
              <a:t> </a:t>
            </a:r>
            <a:r>
              <a:rPr lang="en-US" sz="1800" spc="-100" dirty="0">
                <a:latin typeface="Verdana"/>
                <a:cs typeface="Verdana"/>
              </a:rPr>
              <a:t>leveraging</a:t>
            </a:r>
            <a:r>
              <a:rPr lang="en-US" sz="1800" spc="-145" dirty="0">
                <a:latin typeface="Verdana"/>
                <a:cs typeface="Verdana"/>
              </a:rPr>
              <a:t> </a:t>
            </a:r>
            <a:r>
              <a:rPr lang="en-US" sz="1800" spc="-105" dirty="0">
                <a:latin typeface="Verdana"/>
                <a:cs typeface="Verdana"/>
              </a:rPr>
              <a:t>advanced</a:t>
            </a:r>
            <a:r>
              <a:rPr lang="en-US" sz="1800" spc="-140" dirty="0">
                <a:latin typeface="Verdana"/>
                <a:cs typeface="Verdana"/>
              </a:rPr>
              <a:t> </a:t>
            </a:r>
            <a:r>
              <a:rPr lang="en-US" sz="1800" spc="-90" dirty="0">
                <a:latin typeface="Verdana"/>
                <a:cs typeface="Verdana"/>
              </a:rPr>
              <a:t>machine</a:t>
            </a:r>
            <a:r>
              <a:rPr lang="en-US" sz="1800" spc="-140" dirty="0">
                <a:latin typeface="Verdana"/>
                <a:cs typeface="Verdana"/>
              </a:rPr>
              <a:t> </a:t>
            </a:r>
            <a:r>
              <a:rPr lang="en-US" sz="1800" spc="-75" dirty="0">
                <a:latin typeface="Verdana"/>
                <a:cs typeface="Verdana"/>
              </a:rPr>
              <a:t>learning</a:t>
            </a:r>
            <a:r>
              <a:rPr lang="en-US" sz="1800" spc="-140" dirty="0">
                <a:latin typeface="Verdana"/>
                <a:cs typeface="Verdana"/>
              </a:rPr>
              <a:t> </a:t>
            </a:r>
            <a:r>
              <a:rPr lang="en-US" sz="1800" spc="-75" dirty="0">
                <a:latin typeface="Verdana"/>
                <a:cs typeface="Verdana"/>
              </a:rPr>
              <a:t>algorithms</a:t>
            </a:r>
            <a:r>
              <a:rPr lang="en-US" sz="1800" spc="-140" dirty="0">
                <a:latin typeface="Verdana"/>
                <a:cs typeface="Verdana"/>
              </a:rPr>
              <a:t> </a:t>
            </a:r>
            <a:r>
              <a:rPr lang="en-US" sz="1800" spc="-85" dirty="0">
                <a:latin typeface="Verdana"/>
                <a:cs typeface="Verdana"/>
              </a:rPr>
              <a:t>to</a:t>
            </a:r>
            <a:r>
              <a:rPr lang="en-US" sz="1800" spc="-145" dirty="0">
                <a:latin typeface="Verdana"/>
                <a:cs typeface="Verdana"/>
              </a:rPr>
              <a:t> </a:t>
            </a:r>
            <a:r>
              <a:rPr lang="en-US" sz="1800" spc="-85" dirty="0">
                <a:latin typeface="Verdana"/>
                <a:cs typeface="Verdana"/>
              </a:rPr>
              <a:t>proactively</a:t>
            </a:r>
            <a:r>
              <a:rPr lang="en-US" sz="1800" spc="-145" dirty="0">
                <a:latin typeface="Verdana"/>
                <a:cs typeface="Verdana"/>
              </a:rPr>
              <a:t> </a:t>
            </a:r>
            <a:r>
              <a:rPr lang="en-US" sz="1800" spc="-60" dirty="0">
                <a:latin typeface="Verdana"/>
                <a:cs typeface="Verdana"/>
              </a:rPr>
              <a:t>identify</a:t>
            </a:r>
            <a:r>
              <a:rPr lang="en-US" sz="1800" spc="-140" dirty="0">
                <a:latin typeface="Verdana"/>
                <a:cs typeface="Verdana"/>
              </a:rPr>
              <a:t> </a:t>
            </a:r>
            <a:r>
              <a:rPr lang="en-US" sz="1800" spc="-85" dirty="0">
                <a:latin typeface="Verdana"/>
                <a:cs typeface="Verdana"/>
              </a:rPr>
              <a:t>and </a:t>
            </a:r>
            <a:r>
              <a:rPr lang="en-US" sz="1800" spc="-459" dirty="0">
                <a:latin typeface="Verdana"/>
                <a:cs typeface="Verdana"/>
              </a:rPr>
              <a:t> </a:t>
            </a:r>
            <a:r>
              <a:rPr lang="en-US" sz="1800" spc="-75" dirty="0">
                <a:latin typeface="Verdana"/>
                <a:cs typeface="Verdana"/>
              </a:rPr>
              <a:t>neutralize</a:t>
            </a:r>
            <a:r>
              <a:rPr lang="en-US" sz="1800" spc="-150" dirty="0">
                <a:latin typeface="Verdana"/>
                <a:cs typeface="Verdana"/>
              </a:rPr>
              <a:t> </a:t>
            </a:r>
            <a:r>
              <a:rPr lang="en-US" sz="1800" spc="-90" dirty="0">
                <a:latin typeface="Verdana"/>
                <a:cs typeface="Verdana"/>
              </a:rPr>
              <a:t>evolvin</a:t>
            </a:r>
            <a:r>
              <a:rPr lang="en-US" sz="1800" spc="-105" dirty="0">
                <a:latin typeface="Verdana"/>
                <a:cs typeface="Verdana"/>
              </a:rPr>
              <a:t>g</a:t>
            </a:r>
            <a:r>
              <a:rPr lang="en-US" sz="1800" spc="-155" dirty="0">
                <a:latin typeface="Verdana"/>
                <a:cs typeface="Verdana"/>
              </a:rPr>
              <a:t> </a:t>
            </a:r>
            <a:r>
              <a:rPr lang="en-US" sz="1800" spc="-105" dirty="0">
                <a:latin typeface="Verdana"/>
                <a:cs typeface="Verdana"/>
              </a:rPr>
              <a:t>threats</a:t>
            </a:r>
            <a:r>
              <a:rPr lang="en-US" sz="1800" spc="-75" dirty="0">
                <a:latin typeface="Verdana"/>
                <a:cs typeface="Verdana"/>
              </a:rPr>
              <a:t>.</a:t>
            </a:r>
            <a:r>
              <a:rPr lang="en-US" sz="1800" spc="-155" dirty="0">
                <a:latin typeface="Verdana"/>
                <a:cs typeface="Verdana"/>
              </a:rPr>
              <a:t> </a:t>
            </a:r>
            <a:r>
              <a:rPr lang="en-US" sz="1800" spc="-45" dirty="0">
                <a:latin typeface="Verdana"/>
                <a:cs typeface="Verdana"/>
              </a:rPr>
              <a:t>This</a:t>
            </a:r>
            <a:r>
              <a:rPr lang="en-US" sz="1800" spc="-150" dirty="0">
                <a:latin typeface="Verdana"/>
                <a:cs typeface="Verdana"/>
              </a:rPr>
              <a:t> </a:t>
            </a:r>
            <a:r>
              <a:rPr lang="en-US" sz="1800" spc="-100" dirty="0">
                <a:latin typeface="Verdana"/>
                <a:cs typeface="Verdana"/>
              </a:rPr>
              <a:t>cutting-edg</a:t>
            </a:r>
            <a:r>
              <a:rPr lang="en-US" sz="1800" spc="-105" dirty="0">
                <a:latin typeface="Verdana"/>
                <a:cs typeface="Verdana"/>
              </a:rPr>
              <a:t>e</a:t>
            </a:r>
            <a:r>
              <a:rPr lang="en-US" sz="1800" spc="-150" dirty="0">
                <a:latin typeface="Verdana"/>
                <a:cs typeface="Verdana"/>
              </a:rPr>
              <a:t> </a:t>
            </a:r>
            <a:r>
              <a:rPr lang="en-US" sz="1800" spc="-95" dirty="0">
                <a:latin typeface="Verdana"/>
                <a:cs typeface="Verdana"/>
              </a:rPr>
              <a:t>technolog</a:t>
            </a:r>
            <a:r>
              <a:rPr lang="en-US" sz="1800" spc="-100" dirty="0">
                <a:latin typeface="Verdana"/>
                <a:cs typeface="Verdana"/>
              </a:rPr>
              <a:t>y</a:t>
            </a:r>
            <a:r>
              <a:rPr lang="en-US" sz="1800" spc="-155" dirty="0">
                <a:latin typeface="Verdana"/>
                <a:cs typeface="Verdana"/>
              </a:rPr>
              <a:t> </a:t>
            </a:r>
            <a:r>
              <a:rPr lang="en-US" sz="1800" spc="-80" dirty="0">
                <a:latin typeface="Verdana"/>
                <a:cs typeface="Verdana"/>
              </a:rPr>
              <a:t>provides  </a:t>
            </a:r>
            <a:r>
              <a:rPr lang="en-US" sz="1800" spc="-75" dirty="0">
                <a:latin typeface="Verdana"/>
                <a:cs typeface="Verdana"/>
              </a:rPr>
              <a:t>unparalleled </a:t>
            </a:r>
            <a:r>
              <a:rPr lang="en-US" sz="1800" spc="-80" dirty="0">
                <a:latin typeface="Verdana"/>
                <a:cs typeface="Verdana"/>
              </a:rPr>
              <a:t>protection, </a:t>
            </a:r>
            <a:r>
              <a:rPr lang="en-US" sz="1800" spc="-75" dirty="0">
                <a:latin typeface="Verdana"/>
                <a:cs typeface="Verdana"/>
              </a:rPr>
              <a:t>delivering </a:t>
            </a:r>
            <a:r>
              <a:rPr lang="en-US" sz="1800" spc="-135" dirty="0">
                <a:latin typeface="Verdana"/>
                <a:cs typeface="Verdana"/>
              </a:rPr>
              <a:t>a </a:t>
            </a:r>
            <a:r>
              <a:rPr lang="en-US" sz="1800" spc="-120" dirty="0">
                <a:latin typeface="Verdana"/>
                <a:cs typeface="Verdana"/>
              </a:rPr>
              <a:t>seamless </a:t>
            </a:r>
            <a:r>
              <a:rPr lang="en-US" sz="1800" spc="-100" dirty="0">
                <a:latin typeface="Verdana"/>
                <a:cs typeface="Verdana"/>
              </a:rPr>
              <a:t>user experience </a:t>
            </a:r>
            <a:r>
              <a:rPr lang="en-US" sz="1800" spc="-75" dirty="0">
                <a:latin typeface="Verdana"/>
                <a:cs typeface="Verdana"/>
              </a:rPr>
              <a:t>without </a:t>
            </a:r>
            <a:r>
              <a:rPr lang="en-US" sz="1800" spc="-70" dirty="0">
                <a:latin typeface="Verdana"/>
                <a:cs typeface="Verdana"/>
              </a:rPr>
              <a:t> </a:t>
            </a:r>
            <a:r>
              <a:rPr lang="en-US" sz="1800" spc="-80" dirty="0">
                <a:latin typeface="Verdana"/>
                <a:cs typeface="Verdana"/>
              </a:rPr>
              <a:t>compromising</a:t>
            </a:r>
            <a:r>
              <a:rPr lang="en-US" sz="1800" spc="-150" dirty="0">
                <a:latin typeface="Verdana"/>
                <a:cs typeface="Verdana"/>
              </a:rPr>
              <a:t> </a:t>
            </a:r>
            <a:r>
              <a:rPr lang="en-US" sz="1800" spc="-95" dirty="0">
                <a:latin typeface="Verdana"/>
                <a:cs typeface="Verdana"/>
              </a:rPr>
              <a:t>security</a:t>
            </a: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7" name="object 7"/>
          <p:cNvSpPr txBox="1"/>
          <p:nvPr/>
        </p:nvSpPr>
        <p:spPr>
          <a:xfrm>
            <a:off x="739774" y="1367853"/>
            <a:ext cx="5889625" cy="1813317"/>
          </a:xfrm>
          <a:prstGeom prst="rect">
            <a:avLst/>
          </a:prstGeom>
        </p:spPr>
        <p:txBody>
          <a:bodyPr vert="horz" wrap="square" lIns="0" tIns="12700" rIns="0" bIns="0" rtlCol="0">
            <a:spAutoFit/>
          </a:bodyPr>
          <a:lstStyle/>
          <a:p>
            <a:pPr algn="ctr">
              <a:lnSpc>
                <a:spcPct val="100000"/>
              </a:lnSpc>
              <a:spcBef>
                <a:spcPts val="135"/>
              </a:spcBef>
            </a:pPr>
            <a:r>
              <a:rPr lang="en-US" sz="2400" spc="-95" dirty="0">
                <a:solidFill>
                  <a:srgbClr val="FF0000"/>
                </a:solidFill>
                <a:latin typeface="Verdana"/>
                <a:cs typeface="Verdana"/>
              </a:rPr>
              <a:t>Data</a:t>
            </a:r>
            <a:r>
              <a:rPr lang="en-US" sz="2400" spc="-175" dirty="0">
                <a:solidFill>
                  <a:srgbClr val="FF0000"/>
                </a:solidFill>
                <a:latin typeface="Verdana"/>
                <a:cs typeface="Verdana"/>
              </a:rPr>
              <a:t> </a:t>
            </a:r>
            <a:r>
              <a:rPr lang="en-US" sz="2400" spc="-85" dirty="0">
                <a:solidFill>
                  <a:srgbClr val="FF0000"/>
                </a:solidFill>
                <a:latin typeface="Verdana"/>
                <a:cs typeface="Verdana"/>
              </a:rPr>
              <a:t>Gathering</a:t>
            </a:r>
            <a:endParaRPr lang="en-US" sz="2400" dirty="0">
              <a:solidFill>
                <a:srgbClr val="FF0000"/>
              </a:solidFill>
              <a:latin typeface="Verdana"/>
              <a:cs typeface="Verdana"/>
            </a:endParaRPr>
          </a:p>
          <a:p>
            <a:pPr marL="12700" marR="5080" indent="-1905" algn="ctr">
              <a:lnSpc>
                <a:spcPct val="124900"/>
              </a:lnSpc>
              <a:spcBef>
                <a:spcPts val="765"/>
              </a:spcBef>
            </a:pPr>
            <a:r>
              <a:rPr lang="en-US" sz="1800" spc="-75" dirty="0">
                <a:latin typeface="Verdana"/>
                <a:cs typeface="Verdana"/>
              </a:rPr>
              <a:t>Collec</a:t>
            </a:r>
            <a:r>
              <a:rPr lang="en-US" sz="1800" spc="-55" dirty="0">
                <a:latin typeface="Verdana"/>
                <a:cs typeface="Verdana"/>
              </a:rPr>
              <a:t>t</a:t>
            </a:r>
            <a:r>
              <a:rPr lang="en-US" sz="1800" spc="-150" dirty="0">
                <a:latin typeface="Verdana"/>
                <a:cs typeface="Verdana"/>
              </a:rPr>
              <a:t> </a:t>
            </a:r>
            <a:r>
              <a:rPr lang="en-US" sz="1800" spc="-90" dirty="0">
                <a:latin typeface="Verdana"/>
                <a:cs typeface="Verdana"/>
              </a:rPr>
              <a:t>relevant</a:t>
            </a:r>
            <a:r>
              <a:rPr lang="en-US" sz="1800" spc="-150" dirty="0">
                <a:latin typeface="Verdana"/>
                <a:cs typeface="Verdana"/>
              </a:rPr>
              <a:t> </a:t>
            </a:r>
            <a:r>
              <a:rPr lang="en-US" sz="1800" spc="-105" dirty="0">
                <a:latin typeface="Verdana"/>
                <a:cs typeface="Verdana"/>
              </a:rPr>
              <a:t>dat</a:t>
            </a:r>
            <a:r>
              <a:rPr lang="en-US" sz="1800" spc="-110" dirty="0">
                <a:latin typeface="Verdana"/>
                <a:cs typeface="Verdana"/>
              </a:rPr>
              <a:t>a</a:t>
            </a:r>
            <a:r>
              <a:rPr lang="en-US" sz="1800" spc="-155" dirty="0">
                <a:latin typeface="Verdana"/>
                <a:cs typeface="Verdana"/>
              </a:rPr>
              <a:t> </a:t>
            </a:r>
            <a:r>
              <a:rPr lang="en-US" sz="1800" spc="-80" dirty="0">
                <a:latin typeface="Verdana"/>
                <a:cs typeface="Verdana"/>
              </a:rPr>
              <a:t>on</a:t>
            </a:r>
            <a:r>
              <a:rPr lang="en-US" sz="1800" spc="-150" dirty="0">
                <a:latin typeface="Verdana"/>
                <a:cs typeface="Verdana"/>
              </a:rPr>
              <a:t> </a:t>
            </a:r>
            <a:r>
              <a:rPr lang="en-US" sz="1800" spc="-110" dirty="0">
                <a:latin typeface="Verdana"/>
                <a:cs typeface="Verdana"/>
              </a:rPr>
              <a:t>use</a:t>
            </a:r>
            <a:r>
              <a:rPr lang="en-US" sz="1800" spc="-75" dirty="0">
                <a:latin typeface="Verdana"/>
                <a:cs typeface="Verdana"/>
              </a:rPr>
              <a:t>r</a:t>
            </a:r>
            <a:r>
              <a:rPr lang="en-US" sz="1800" spc="-155" dirty="0">
                <a:latin typeface="Verdana"/>
                <a:cs typeface="Verdana"/>
              </a:rPr>
              <a:t> </a:t>
            </a:r>
            <a:r>
              <a:rPr lang="en-US" sz="1800" spc="-100" dirty="0">
                <a:latin typeface="Verdana"/>
                <a:cs typeface="Verdana"/>
              </a:rPr>
              <a:t>behavior</a:t>
            </a:r>
            <a:r>
              <a:rPr lang="en-US" sz="1800" spc="-65" dirty="0">
                <a:latin typeface="Verdana"/>
                <a:cs typeface="Verdana"/>
              </a:rPr>
              <a:t>,</a:t>
            </a:r>
            <a:r>
              <a:rPr lang="en-US" sz="1800" spc="-150" dirty="0">
                <a:latin typeface="Verdana"/>
                <a:cs typeface="Verdana"/>
              </a:rPr>
              <a:t> </a:t>
            </a:r>
            <a:r>
              <a:rPr lang="en-US" sz="1800" spc="-114" dirty="0">
                <a:latin typeface="Verdana"/>
                <a:cs typeface="Verdana"/>
              </a:rPr>
              <a:t>system  </a:t>
            </a:r>
            <a:r>
              <a:rPr lang="en-US" sz="1800" spc="-110" dirty="0">
                <a:latin typeface="Verdana"/>
                <a:cs typeface="Verdana"/>
              </a:rPr>
              <a:t>logs</a:t>
            </a:r>
            <a:r>
              <a:rPr lang="en-US" sz="1800" spc="-75" dirty="0">
                <a:latin typeface="Verdana"/>
                <a:cs typeface="Verdana"/>
              </a:rPr>
              <a:t>,</a:t>
            </a:r>
            <a:r>
              <a:rPr lang="en-US" sz="1800" spc="-150" dirty="0">
                <a:latin typeface="Verdana"/>
                <a:cs typeface="Verdana"/>
              </a:rPr>
              <a:t> </a:t>
            </a:r>
            <a:r>
              <a:rPr lang="en-US" sz="1800" spc="-85" dirty="0">
                <a:latin typeface="Verdana"/>
                <a:cs typeface="Verdana"/>
              </a:rPr>
              <a:t>and</a:t>
            </a:r>
            <a:r>
              <a:rPr lang="en-US" sz="1800" spc="-150" dirty="0">
                <a:latin typeface="Verdana"/>
                <a:cs typeface="Verdana"/>
              </a:rPr>
              <a:t> </a:t>
            </a:r>
            <a:r>
              <a:rPr lang="en-US" sz="1800" spc="-85" dirty="0">
                <a:latin typeface="Verdana"/>
                <a:cs typeface="Verdana"/>
              </a:rPr>
              <a:t>securit</a:t>
            </a:r>
            <a:r>
              <a:rPr lang="en-US" sz="1800" spc="-100" dirty="0">
                <a:latin typeface="Verdana"/>
                <a:cs typeface="Verdana"/>
              </a:rPr>
              <a:t>y</a:t>
            </a:r>
            <a:r>
              <a:rPr lang="en-US" sz="1800" spc="-150" dirty="0">
                <a:latin typeface="Verdana"/>
                <a:cs typeface="Verdana"/>
              </a:rPr>
              <a:t> </a:t>
            </a:r>
            <a:r>
              <a:rPr lang="en-US" sz="1800" spc="-60" dirty="0">
                <a:latin typeface="Verdana"/>
                <a:cs typeface="Verdana"/>
              </a:rPr>
              <a:t>vulnerabilities</a:t>
            </a:r>
            <a:r>
              <a:rPr lang="en-US" sz="1800" spc="-150" dirty="0">
                <a:latin typeface="Verdana"/>
                <a:cs typeface="Verdana"/>
              </a:rPr>
              <a:t> </a:t>
            </a:r>
            <a:r>
              <a:rPr lang="en-US" sz="1800" spc="-70" dirty="0">
                <a:latin typeface="Verdana"/>
                <a:cs typeface="Verdana"/>
              </a:rPr>
              <a:t>t</a:t>
            </a:r>
            <a:r>
              <a:rPr lang="en-US" sz="1800" spc="-100" dirty="0">
                <a:latin typeface="Verdana"/>
                <a:cs typeface="Verdana"/>
              </a:rPr>
              <a:t>o</a:t>
            </a:r>
            <a:r>
              <a:rPr lang="en-US" sz="1800" spc="-155" dirty="0">
                <a:latin typeface="Verdana"/>
                <a:cs typeface="Verdana"/>
              </a:rPr>
              <a:t> </a:t>
            </a:r>
            <a:r>
              <a:rPr lang="en-US" sz="1800" spc="-55" dirty="0">
                <a:latin typeface="Verdana"/>
                <a:cs typeface="Verdana"/>
              </a:rPr>
              <a:t>inform</a:t>
            </a:r>
            <a:r>
              <a:rPr lang="en-US" sz="1800" spc="-150" dirty="0">
                <a:latin typeface="Verdana"/>
                <a:cs typeface="Verdana"/>
              </a:rPr>
              <a:t> </a:t>
            </a:r>
            <a:r>
              <a:rPr lang="en-US" sz="1800" spc="-90" dirty="0">
                <a:latin typeface="Verdana"/>
                <a:cs typeface="Verdana"/>
              </a:rPr>
              <a:t>the  </a:t>
            </a:r>
            <a:r>
              <a:rPr lang="en-US" sz="1800" spc="-85" dirty="0">
                <a:latin typeface="Verdana"/>
                <a:cs typeface="Verdana"/>
              </a:rPr>
              <a:t>model</a:t>
            </a:r>
            <a:r>
              <a:rPr lang="en-US" sz="1800" spc="-150" dirty="0">
                <a:latin typeface="Verdana"/>
                <a:cs typeface="Verdana"/>
              </a:rPr>
              <a:t> </a:t>
            </a:r>
            <a:r>
              <a:rPr lang="en-US" sz="1800" spc="-105" dirty="0">
                <a:latin typeface="Verdana"/>
                <a:cs typeface="Verdana"/>
              </a:rPr>
              <a:t>developmen</a:t>
            </a:r>
            <a:r>
              <a:rPr lang="en-US" sz="1800" spc="-65" dirty="0">
                <a:latin typeface="Verdana"/>
                <a:cs typeface="Verdana"/>
              </a:rPr>
              <a:t>t</a:t>
            </a:r>
            <a:r>
              <a:rPr lang="en-US" sz="1800" spc="-155" dirty="0">
                <a:latin typeface="Verdana"/>
                <a:cs typeface="Verdana"/>
              </a:rPr>
              <a:t> </a:t>
            </a:r>
            <a:r>
              <a:rPr lang="en-US" sz="1800" spc="-105" dirty="0">
                <a:latin typeface="Verdana"/>
                <a:cs typeface="Verdana"/>
              </a:rPr>
              <a:t>process.</a:t>
            </a:r>
            <a:endParaRPr lang="en-US" sz="1800" dirty="0">
              <a:latin typeface="Verdana"/>
              <a:cs typeface="Verdana"/>
            </a:endParaRPr>
          </a:p>
          <a:p>
            <a:pPr marL="12700">
              <a:lnSpc>
                <a:spcPct val="100000"/>
              </a:lnSpc>
              <a:spcBef>
                <a:spcPts val="100"/>
              </a:spcBef>
            </a:pPr>
            <a:endParaRPr sz="1800" dirty="0">
              <a:latin typeface="Trebuchet MS"/>
              <a:cs typeface="Trebuchet MS"/>
            </a:endParaRPr>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9</a:t>
            </a:fld>
            <a:endParaRPr sz="1100">
              <a:latin typeface="Trebuchet MS"/>
              <a:cs typeface="Trebuchet MS"/>
            </a:endParaRPr>
          </a:p>
        </p:txBody>
      </p:sp>
      <p:sp>
        <p:nvSpPr>
          <p:cNvPr id="8" name="object 8"/>
          <p:cNvSpPr txBox="1"/>
          <p:nvPr/>
        </p:nvSpPr>
        <p:spPr>
          <a:xfrm>
            <a:off x="739775" y="291147"/>
            <a:ext cx="3303904" cy="758190"/>
          </a:xfrm>
          <a:prstGeom prst="rect">
            <a:avLst/>
          </a:prstGeom>
        </p:spPr>
        <p:txBody>
          <a:bodyPr vert="horz" wrap="square" lIns="0" tIns="13335" rIns="0" bIns="0" rtlCol="0">
            <a:spAutoFit/>
          </a:bodyPr>
          <a:lstStyle/>
          <a:p>
            <a:pPr marL="12700">
              <a:lnSpc>
                <a:spcPct val="100000"/>
              </a:lnSpc>
              <a:spcBef>
                <a:spcPts val="105"/>
              </a:spcBef>
            </a:pPr>
            <a:r>
              <a:rPr sz="4800" b="1" spc="15" dirty="0">
                <a:latin typeface="Trebuchet MS"/>
                <a:cs typeface="Trebuchet MS"/>
              </a:rPr>
              <a:t>M</a:t>
            </a:r>
            <a:r>
              <a:rPr sz="4800" b="1" dirty="0">
                <a:latin typeface="Trebuchet MS"/>
                <a:cs typeface="Trebuchet MS"/>
              </a:rPr>
              <a:t>O</a:t>
            </a:r>
            <a:r>
              <a:rPr sz="4800" b="1" spc="-15" dirty="0">
                <a:latin typeface="Trebuchet MS"/>
                <a:cs typeface="Trebuchet MS"/>
              </a:rPr>
              <a:t>D</a:t>
            </a:r>
            <a:r>
              <a:rPr sz="4800" b="1" spc="-35" dirty="0">
                <a:latin typeface="Trebuchet MS"/>
                <a:cs typeface="Trebuchet MS"/>
              </a:rPr>
              <a:t>E</a:t>
            </a:r>
            <a:r>
              <a:rPr sz="4800" b="1" spc="-30" dirty="0">
                <a:latin typeface="Trebuchet MS"/>
                <a:cs typeface="Trebuchet MS"/>
              </a:rPr>
              <a:t>LL</a:t>
            </a:r>
            <a:r>
              <a:rPr sz="4800" b="1" spc="-5" dirty="0">
                <a:latin typeface="Trebuchet MS"/>
                <a:cs typeface="Trebuchet MS"/>
              </a:rPr>
              <a:t>I</a:t>
            </a:r>
            <a:r>
              <a:rPr sz="4800" b="1" spc="30" dirty="0">
                <a:latin typeface="Trebuchet MS"/>
                <a:cs typeface="Trebuchet MS"/>
              </a:rPr>
              <a:t>N</a:t>
            </a:r>
            <a:r>
              <a:rPr sz="4800" b="1" spc="5" dirty="0">
                <a:latin typeface="Trebuchet MS"/>
                <a:cs typeface="Trebuchet MS"/>
              </a:rPr>
              <a:t>G</a:t>
            </a:r>
            <a:endParaRPr sz="4800">
              <a:latin typeface="Trebuchet MS"/>
              <a:cs typeface="Trebuchet MS"/>
            </a:endParaRPr>
          </a:p>
        </p:txBody>
      </p:sp>
      <p:sp>
        <p:nvSpPr>
          <p:cNvPr id="22" name="object 14">
            <a:extLst>
              <a:ext uri="{FF2B5EF4-FFF2-40B4-BE49-F238E27FC236}">
                <a16:creationId xmlns:a16="http://schemas.microsoft.com/office/drawing/2014/main" id="{6766C887-58F5-6B28-7CF0-674FCD114892}"/>
              </a:ext>
            </a:extLst>
          </p:cNvPr>
          <p:cNvSpPr txBox="1"/>
          <p:nvPr/>
        </p:nvSpPr>
        <p:spPr>
          <a:xfrm>
            <a:off x="1066800" y="4716652"/>
            <a:ext cx="6791325" cy="1050672"/>
          </a:xfrm>
          <a:prstGeom prst="rect">
            <a:avLst/>
          </a:prstGeom>
        </p:spPr>
        <p:txBody>
          <a:bodyPr vert="horz" wrap="square" lIns="0" tIns="17145" rIns="0" bIns="0" rtlCol="0">
            <a:spAutoFit/>
          </a:bodyPr>
          <a:lstStyle/>
          <a:p>
            <a:pPr marL="792480">
              <a:lnSpc>
                <a:spcPct val="100000"/>
              </a:lnSpc>
              <a:spcBef>
                <a:spcPts val="135"/>
              </a:spcBef>
            </a:pPr>
            <a:r>
              <a:rPr lang="en-US" sz="1650" spc="-90" dirty="0">
                <a:solidFill>
                  <a:srgbClr val="EBCCBB"/>
                </a:solidFill>
                <a:latin typeface="Verdana"/>
                <a:cs typeface="Verdana"/>
              </a:rPr>
              <a:t>            </a:t>
            </a:r>
            <a:r>
              <a:rPr spc="-90" dirty="0">
                <a:solidFill>
                  <a:srgbClr val="FF0000"/>
                </a:solidFill>
                <a:latin typeface="Verdana"/>
                <a:cs typeface="Verdana"/>
              </a:rPr>
              <a:t>Feature</a:t>
            </a:r>
            <a:r>
              <a:rPr spc="-175" dirty="0">
                <a:solidFill>
                  <a:srgbClr val="FF0000"/>
                </a:solidFill>
                <a:latin typeface="Verdana"/>
                <a:cs typeface="Verdana"/>
              </a:rPr>
              <a:t> </a:t>
            </a:r>
            <a:r>
              <a:rPr spc="-70" dirty="0">
                <a:solidFill>
                  <a:srgbClr val="FF0000"/>
                </a:solidFill>
                <a:latin typeface="Verdana"/>
                <a:cs typeface="Verdana"/>
              </a:rPr>
              <a:t>Engineering</a:t>
            </a:r>
            <a:endParaRPr dirty="0">
              <a:solidFill>
                <a:srgbClr val="FF0000"/>
              </a:solidFill>
              <a:latin typeface="Verdana"/>
              <a:cs typeface="Verdana"/>
            </a:endParaRPr>
          </a:p>
          <a:p>
            <a:pPr marL="45085" marR="5080" indent="-33020" algn="just">
              <a:lnSpc>
                <a:spcPct val="124900"/>
              </a:lnSpc>
              <a:spcBef>
                <a:spcPts val="765"/>
              </a:spcBef>
            </a:pPr>
            <a:r>
              <a:rPr spc="-70" dirty="0">
                <a:latin typeface="Verdana"/>
                <a:cs typeface="Verdana"/>
              </a:rPr>
              <a:t>Identify</a:t>
            </a:r>
            <a:r>
              <a:rPr spc="-150" dirty="0">
                <a:latin typeface="Verdana"/>
                <a:cs typeface="Verdana"/>
              </a:rPr>
              <a:t> </a:t>
            </a:r>
            <a:r>
              <a:rPr spc="-85" dirty="0">
                <a:latin typeface="Verdana"/>
                <a:cs typeface="Verdana"/>
              </a:rPr>
              <a:t>and</a:t>
            </a:r>
            <a:r>
              <a:rPr spc="-150" dirty="0">
                <a:latin typeface="Verdana"/>
                <a:cs typeface="Verdana"/>
              </a:rPr>
              <a:t> </a:t>
            </a:r>
            <a:r>
              <a:rPr spc="-105" dirty="0">
                <a:latin typeface="Verdana"/>
                <a:cs typeface="Verdana"/>
              </a:rPr>
              <a:t>extrac</a:t>
            </a:r>
            <a:r>
              <a:rPr spc="-75" dirty="0">
                <a:latin typeface="Verdana"/>
                <a:cs typeface="Verdana"/>
              </a:rPr>
              <a:t>t</a:t>
            </a:r>
            <a:r>
              <a:rPr spc="-155" dirty="0">
                <a:latin typeface="Verdana"/>
                <a:cs typeface="Verdana"/>
              </a:rPr>
              <a:t> </a:t>
            </a:r>
            <a:r>
              <a:rPr spc="-100" dirty="0">
                <a:latin typeface="Verdana"/>
                <a:cs typeface="Verdana"/>
              </a:rPr>
              <a:t>th</a:t>
            </a:r>
            <a:r>
              <a:rPr spc="-110" dirty="0">
                <a:latin typeface="Verdana"/>
                <a:cs typeface="Verdana"/>
              </a:rPr>
              <a:t>e</a:t>
            </a:r>
            <a:r>
              <a:rPr spc="-155" dirty="0">
                <a:latin typeface="Verdana"/>
                <a:cs typeface="Verdana"/>
              </a:rPr>
              <a:t> </a:t>
            </a:r>
            <a:r>
              <a:rPr spc="-105" dirty="0">
                <a:latin typeface="Verdana"/>
                <a:cs typeface="Verdana"/>
              </a:rPr>
              <a:t>most</a:t>
            </a:r>
            <a:r>
              <a:rPr spc="-150" dirty="0">
                <a:latin typeface="Verdana"/>
                <a:cs typeface="Verdana"/>
              </a:rPr>
              <a:t> </a:t>
            </a:r>
            <a:r>
              <a:rPr spc="-90" dirty="0">
                <a:latin typeface="Verdana"/>
                <a:cs typeface="Verdana"/>
              </a:rPr>
              <a:t>relevant</a:t>
            </a:r>
            <a:r>
              <a:rPr spc="-150" dirty="0">
                <a:latin typeface="Verdana"/>
                <a:cs typeface="Verdana"/>
              </a:rPr>
              <a:t> </a:t>
            </a:r>
            <a:r>
              <a:rPr spc="-95" dirty="0">
                <a:latin typeface="Verdana"/>
                <a:cs typeface="Verdana"/>
              </a:rPr>
              <a:t>features  </a:t>
            </a:r>
            <a:r>
              <a:rPr spc="-60" dirty="0">
                <a:latin typeface="Verdana"/>
                <a:cs typeface="Verdana"/>
              </a:rPr>
              <a:t>fro</a:t>
            </a:r>
            <a:r>
              <a:rPr spc="-114" dirty="0">
                <a:latin typeface="Verdana"/>
                <a:cs typeface="Verdana"/>
              </a:rPr>
              <a:t>m</a:t>
            </a:r>
            <a:r>
              <a:rPr spc="-155" dirty="0">
                <a:latin typeface="Verdana"/>
                <a:cs typeface="Verdana"/>
              </a:rPr>
              <a:t> </a:t>
            </a:r>
            <a:r>
              <a:rPr spc="-100" dirty="0">
                <a:latin typeface="Verdana"/>
                <a:cs typeface="Verdana"/>
              </a:rPr>
              <a:t>th</a:t>
            </a:r>
            <a:r>
              <a:rPr spc="-110" dirty="0">
                <a:latin typeface="Verdana"/>
                <a:cs typeface="Verdana"/>
              </a:rPr>
              <a:t>e</a:t>
            </a:r>
            <a:r>
              <a:rPr spc="-155" dirty="0">
                <a:latin typeface="Verdana"/>
                <a:cs typeface="Verdana"/>
              </a:rPr>
              <a:t> </a:t>
            </a:r>
            <a:r>
              <a:rPr spc="-105" dirty="0">
                <a:latin typeface="Verdana"/>
                <a:cs typeface="Verdana"/>
              </a:rPr>
              <a:t>dat</a:t>
            </a:r>
            <a:r>
              <a:rPr spc="-110" dirty="0">
                <a:latin typeface="Verdana"/>
                <a:cs typeface="Verdana"/>
              </a:rPr>
              <a:t>a</a:t>
            </a:r>
            <a:r>
              <a:rPr spc="-155" dirty="0">
                <a:latin typeface="Verdana"/>
                <a:cs typeface="Verdana"/>
              </a:rPr>
              <a:t> </a:t>
            </a:r>
            <a:r>
              <a:rPr spc="-70" dirty="0">
                <a:latin typeface="Verdana"/>
                <a:cs typeface="Verdana"/>
              </a:rPr>
              <a:t>t</a:t>
            </a:r>
            <a:r>
              <a:rPr spc="-100" dirty="0">
                <a:latin typeface="Verdana"/>
                <a:cs typeface="Verdana"/>
              </a:rPr>
              <a:t>o</a:t>
            </a:r>
            <a:r>
              <a:rPr spc="-155" dirty="0">
                <a:latin typeface="Verdana"/>
                <a:cs typeface="Verdana"/>
              </a:rPr>
              <a:t> </a:t>
            </a:r>
            <a:r>
              <a:rPr spc="-45" dirty="0">
                <a:latin typeface="Verdana"/>
                <a:cs typeface="Verdana"/>
              </a:rPr>
              <a:t>buil</a:t>
            </a:r>
            <a:r>
              <a:rPr spc="-50" dirty="0">
                <a:latin typeface="Verdana"/>
                <a:cs typeface="Verdana"/>
              </a:rPr>
              <a:t>d</a:t>
            </a:r>
            <a:r>
              <a:rPr spc="-150" dirty="0">
                <a:latin typeface="Verdana"/>
                <a:cs typeface="Verdana"/>
              </a:rPr>
              <a:t> </a:t>
            </a:r>
            <a:r>
              <a:rPr spc="-135" dirty="0">
                <a:latin typeface="Verdana"/>
                <a:cs typeface="Verdana"/>
              </a:rPr>
              <a:t>a</a:t>
            </a:r>
            <a:r>
              <a:rPr spc="-150" dirty="0">
                <a:latin typeface="Verdana"/>
                <a:cs typeface="Verdana"/>
              </a:rPr>
              <a:t> </a:t>
            </a:r>
            <a:r>
              <a:rPr spc="-75" dirty="0">
                <a:latin typeface="Verdana"/>
                <a:cs typeface="Verdana"/>
              </a:rPr>
              <a:t>predictiv</a:t>
            </a:r>
            <a:r>
              <a:rPr spc="-85" dirty="0">
                <a:latin typeface="Verdana"/>
                <a:cs typeface="Verdana"/>
              </a:rPr>
              <a:t>e</a:t>
            </a:r>
            <a:r>
              <a:rPr spc="-155" dirty="0">
                <a:latin typeface="Verdana"/>
                <a:cs typeface="Verdana"/>
              </a:rPr>
              <a:t> </a:t>
            </a:r>
            <a:r>
              <a:rPr spc="-85" dirty="0">
                <a:latin typeface="Verdana"/>
                <a:cs typeface="Verdana"/>
              </a:rPr>
              <a:t>model</a:t>
            </a:r>
            <a:r>
              <a:rPr spc="-150" dirty="0">
                <a:latin typeface="Verdana"/>
                <a:cs typeface="Verdana"/>
              </a:rPr>
              <a:t> </a:t>
            </a:r>
            <a:r>
              <a:rPr spc="-80" dirty="0">
                <a:latin typeface="Verdana"/>
                <a:cs typeface="Verdana"/>
              </a:rPr>
              <a:t>that  </a:t>
            </a:r>
            <a:r>
              <a:rPr spc="-95" dirty="0">
                <a:latin typeface="Verdana"/>
                <a:cs typeface="Verdana"/>
              </a:rPr>
              <a:t>ca</a:t>
            </a:r>
            <a:r>
              <a:rPr spc="-105" dirty="0">
                <a:latin typeface="Verdana"/>
                <a:cs typeface="Verdana"/>
              </a:rPr>
              <a:t>n</a:t>
            </a:r>
            <a:r>
              <a:rPr spc="-150" dirty="0">
                <a:latin typeface="Verdana"/>
                <a:cs typeface="Verdana"/>
              </a:rPr>
              <a:t> </a:t>
            </a:r>
            <a:r>
              <a:rPr spc="-110" dirty="0">
                <a:latin typeface="Verdana"/>
                <a:cs typeface="Verdana"/>
              </a:rPr>
              <a:t>detec</a:t>
            </a:r>
            <a:r>
              <a:rPr spc="-75" dirty="0">
                <a:latin typeface="Verdana"/>
                <a:cs typeface="Verdana"/>
              </a:rPr>
              <a:t>t</a:t>
            </a:r>
            <a:r>
              <a:rPr spc="-155" dirty="0">
                <a:latin typeface="Verdana"/>
                <a:cs typeface="Verdana"/>
              </a:rPr>
              <a:t> </a:t>
            </a:r>
            <a:r>
              <a:rPr spc="-85" dirty="0">
                <a:latin typeface="Verdana"/>
                <a:cs typeface="Verdana"/>
              </a:rPr>
              <a:t>and</a:t>
            </a:r>
            <a:r>
              <a:rPr spc="-150" dirty="0">
                <a:latin typeface="Verdana"/>
                <a:cs typeface="Verdana"/>
              </a:rPr>
              <a:t> </a:t>
            </a:r>
            <a:r>
              <a:rPr spc="-105" dirty="0">
                <a:latin typeface="Verdana"/>
                <a:cs typeface="Verdana"/>
              </a:rPr>
              <a:t>preven</a:t>
            </a:r>
            <a:r>
              <a:rPr spc="-70" dirty="0">
                <a:latin typeface="Verdana"/>
                <a:cs typeface="Verdana"/>
              </a:rPr>
              <a:t>t</a:t>
            </a:r>
            <a:r>
              <a:rPr spc="-155" dirty="0">
                <a:latin typeface="Verdana"/>
                <a:cs typeface="Verdana"/>
              </a:rPr>
              <a:t> </a:t>
            </a:r>
            <a:r>
              <a:rPr spc="-105" dirty="0">
                <a:latin typeface="Verdana"/>
                <a:cs typeface="Verdana"/>
              </a:rPr>
              <a:t>keylogger</a:t>
            </a:r>
            <a:r>
              <a:rPr spc="-65" dirty="0">
                <a:latin typeface="Verdana"/>
                <a:cs typeface="Verdana"/>
              </a:rPr>
              <a:t>.</a:t>
            </a:r>
            <a:endParaRPr dirty="0">
              <a:latin typeface="Verdana"/>
              <a:cs typeface="Verdana"/>
            </a:endParaRPr>
          </a:p>
        </p:txBody>
      </p:sp>
      <p:sp>
        <p:nvSpPr>
          <p:cNvPr id="27" name="object 19">
            <a:extLst>
              <a:ext uri="{FF2B5EF4-FFF2-40B4-BE49-F238E27FC236}">
                <a16:creationId xmlns:a16="http://schemas.microsoft.com/office/drawing/2014/main" id="{7D149028-56AD-044E-DFAE-8E6C99A5F658}"/>
              </a:ext>
            </a:extLst>
          </p:cNvPr>
          <p:cNvSpPr txBox="1"/>
          <p:nvPr/>
        </p:nvSpPr>
        <p:spPr>
          <a:xfrm>
            <a:off x="866638" y="3222133"/>
            <a:ext cx="5953125" cy="1845762"/>
          </a:xfrm>
          <a:prstGeom prst="rect">
            <a:avLst/>
          </a:prstGeom>
        </p:spPr>
        <p:txBody>
          <a:bodyPr vert="horz" wrap="square" lIns="0" tIns="17145" rIns="0" bIns="0" rtlCol="0">
            <a:spAutoFit/>
          </a:bodyPr>
          <a:lstStyle/>
          <a:p>
            <a:pPr algn="ctr">
              <a:lnSpc>
                <a:spcPct val="100000"/>
              </a:lnSpc>
              <a:spcBef>
                <a:spcPts val="135"/>
              </a:spcBef>
            </a:pPr>
            <a:r>
              <a:rPr spc="-35" dirty="0">
                <a:solidFill>
                  <a:srgbClr val="FF0000"/>
                </a:solidFill>
                <a:latin typeface="Verdana"/>
                <a:cs typeface="Verdana"/>
              </a:rPr>
              <a:t>Mode</a:t>
            </a:r>
            <a:r>
              <a:rPr spc="-15" dirty="0">
                <a:solidFill>
                  <a:srgbClr val="FF0000"/>
                </a:solidFill>
                <a:latin typeface="Verdana"/>
                <a:cs typeface="Verdana"/>
              </a:rPr>
              <a:t>l</a:t>
            </a:r>
            <a:r>
              <a:rPr spc="-175" dirty="0">
                <a:solidFill>
                  <a:srgbClr val="FF0000"/>
                </a:solidFill>
                <a:latin typeface="Verdana"/>
                <a:cs typeface="Verdana"/>
              </a:rPr>
              <a:t> </a:t>
            </a:r>
            <a:r>
              <a:rPr spc="-40" dirty="0">
                <a:solidFill>
                  <a:srgbClr val="FF0000"/>
                </a:solidFill>
                <a:latin typeface="Verdana"/>
                <a:cs typeface="Verdana"/>
              </a:rPr>
              <a:t>Training</a:t>
            </a:r>
            <a:endParaRPr dirty="0">
              <a:solidFill>
                <a:srgbClr val="FF0000"/>
              </a:solidFill>
              <a:latin typeface="Verdana"/>
              <a:cs typeface="Verdana"/>
            </a:endParaRPr>
          </a:p>
          <a:p>
            <a:pPr marL="12700" marR="5080" algn="ctr">
              <a:lnSpc>
                <a:spcPct val="124900"/>
              </a:lnSpc>
              <a:spcBef>
                <a:spcPts val="765"/>
              </a:spcBef>
            </a:pPr>
            <a:r>
              <a:rPr spc="-40" dirty="0">
                <a:latin typeface="Verdana"/>
                <a:cs typeface="Verdana"/>
              </a:rPr>
              <a:t>Train</a:t>
            </a:r>
            <a:r>
              <a:rPr spc="-150" dirty="0">
                <a:latin typeface="Verdana"/>
                <a:cs typeface="Verdana"/>
              </a:rPr>
              <a:t> </a:t>
            </a:r>
            <a:r>
              <a:rPr spc="-135" dirty="0">
                <a:latin typeface="Verdana"/>
                <a:cs typeface="Verdana"/>
              </a:rPr>
              <a:t>a</a:t>
            </a:r>
            <a:r>
              <a:rPr spc="-145" dirty="0">
                <a:latin typeface="Verdana"/>
                <a:cs typeface="Verdana"/>
              </a:rPr>
              <a:t> </a:t>
            </a:r>
            <a:r>
              <a:rPr spc="-90" dirty="0">
                <a:latin typeface="Verdana"/>
                <a:cs typeface="Verdana"/>
              </a:rPr>
              <a:t>machine</a:t>
            </a:r>
            <a:r>
              <a:rPr spc="-150" dirty="0">
                <a:latin typeface="Verdana"/>
                <a:cs typeface="Verdana"/>
              </a:rPr>
              <a:t> </a:t>
            </a:r>
            <a:r>
              <a:rPr spc="-75" dirty="0">
                <a:latin typeface="Verdana"/>
                <a:cs typeface="Verdana"/>
              </a:rPr>
              <a:t>learning</a:t>
            </a:r>
            <a:r>
              <a:rPr spc="-145" dirty="0">
                <a:latin typeface="Verdana"/>
                <a:cs typeface="Verdana"/>
              </a:rPr>
              <a:t> </a:t>
            </a:r>
            <a:r>
              <a:rPr spc="-85" dirty="0">
                <a:latin typeface="Verdana"/>
                <a:cs typeface="Verdana"/>
              </a:rPr>
              <a:t>model</a:t>
            </a:r>
            <a:r>
              <a:rPr spc="-150" dirty="0">
                <a:latin typeface="Verdana"/>
                <a:cs typeface="Verdana"/>
              </a:rPr>
              <a:t> </a:t>
            </a:r>
            <a:r>
              <a:rPr spc="-85" dirty="0">
                <a:latin typeface="Verdana"/>
                <a:cs typeface="Verdana"/>
              </a:rPr>
              <a:t>using</a:t>
            </a:r>
            <a:r>
              <a:rPr spc="-150" dirty="0">
                <a:latin typeface="Verdana"/>
                <a:cs typeface="Verdana"/>
              </a:rPr>
              <a:t> </a:t>
            </a:r>
            <a:r>
              <a:rPr spc="-105" dirty="0">
                <a:latin typeface="Verdana"/>
                <a:cs typeface="Verdana"/>
              </a:rPr>
              <a:t>advanced </a:t>
            </a:r>
            <a:r>
              <a:rPr spc="-459" dirty="0">
                <a:latin typeface="Verdana"/>
                <a:cs typeface="Verdana"/>
              </a:rPr>
              <a:t> </a:t>
            </a:r>
            <a:r>
              <a:rPr spc="-95" dirty="0">
                <a:latin typeface="Verdana"/>
                <a:cs typeface="Verdana"/>
              </a:rPr>
              <a:t>technique</a:t>
            </a:r>
            <a:r>
              <a:rPr spc="-85" dirty="0">
                <a:latin typeface="Verdana"/>
                <a:cs typeface="Verdana"/>
              </a:rPr>
              <a:t>s</a:t>
            </a:r>
            <a:r>
              <a:rPr spc="-155" dirty="0">
                <a:latin typeface="Verdana"/>
                <a:cs typeface="Verdana"/>
              </a:rPr>
              <a:t> </a:t>
            </a:r>
            <a:r>
              <a:rPr spc="-50" dirty="0">
                <a:latin typeface="Verdana"/>
                <a:cs typeface="Verdana"/>
              </a:rPr>
              <a:t>lik</a:t>
            </a:r>
            <a:r>
              <a:rPr spc="-65" dirty="0">
                <a:latin typeface="Verdana"/>
                <a:cs typeface="Verdana"/>
              </a:rPr>
              <a:t>e</a:t>
            </a:r>
            <a:r>
              <a:rPr spc="-150" dirty="0">
                <a:latin typeface="Verdana"/>
                <a:cs typeface="Verdana"/>
              </a:rPr>
              <a:t> </a:t>
            </a:r>
            <a:r>
              <a:rPr spc="-114" dirty="0">
                <a:latin typeface="Verdana"/>
                <a:cs typeface="Verdana"/>
              </a:rPr>
              <a:t>deep</a:t>
            </a:r>
            <a:r>
              <a:rPr spc="-155" dirty="0">
                <a:latin typeface="Verdana"/>
                <a:cs typeface="Verdana"/>
              </a:rPr>
              <a:t> </a:t>
            </a:r>
            <a:r>
              <a:rPr spc="-70" dirty="0">
                <a:latin typeface="Verdana"/>
                <a:cs typeface="Verdana"/>
              </a:rPr>
              <a:t>learnin</a:t>
            </a:r>
            <a:r>
              <a:rPr spc="-85" dirty="0">
                <a:latin typeface="Verdana"/>
                <a:cs typeface="Verdana"/>
              </a:rPr>
              <a:t>g</a:t>
            </a:r>
            <a:r>
              <a:rPr spc="-150" dirty="0">
                <a:latin typeface="Verdana"/>
                <a:cs typeface="Verdana"/>
              </a:rPr>
              <a:t> </a:t>
            </a:r>
            <a:r>
              <a:rPr spc="-75" dirty="0">
                <a:latin typeface="Verdana"/>
                <a:cs typeface="Verdana"/>
              </a:rPr>
              <a:t>o</a:t>
            </a:r>
            <a:r>
              <a:rPr spc="-50" dirty="0">
                <a:latin typeface="Verdana"/>
                <a:cs typeface="Verdana"/>
              </a:rPr>
              <a:t>r</a:t>
            </a:r>
            <a:r>
              <a:rPr spc="-150" dirty="0">
                <a:latin typeface="Verdana"/>
                <a:cs typeface="Verdana"/>
              </a:rPr>
              <a:t> </a:t>
            </a:r>
            <a:r>
              <a:rPr spc="-85" dirty="0">
                <a:latin typeface="Verdana"/>
                <a:cs typeface="Verdana"/>
              </a:rPr>
              <a:t>anomaly  detectio</a:t>
            </a:r>
            <a:r>
              <a:rPr spc="-100" dirty="0">
                <a:latin typeface="Verdana"/>
                <a:cs typeface="Verdana"/>
              </a:rPr>
              <a:t>n</a:t>
            </a:r>
            <a:r>
              <a:rPr spc="-155" dirty="0">
                <a:latin typeface="Verdana"/>
                <a:cs typeface="Verdana"/>
              </a:rPr>
              <a:t> </a:t>
            </a:r>
            <a:r>
              <a:rPr spc="-70" dirty="0">
                <a:latin typeface="Verdana"/>
                <a:cs typeface="Verdana"/>
              </a:rPr>
              <a:t>t</a:t>
            </a:r>
            <a:r>
              <a:rPr spc="-100" dirty="0">
                <a:latin typeface="Verdana"/>
                <a:cs typeface="Verdana"/>
              </a:rPr>
              <a:t>o</a:t>
            </a:r>
            <a:r>
              <a:rPr spc="-155" dirty="0">
                <a:latin typeface="Verdana"/>
                <a:cs typeface="Verdana"/>
              </a:rPr>
              <a:t> </a:t>
            </a:r>
            <a:r>
              <a:rPr spc="-60" dirty="0">
                <a:latin typeface="Verdana"/>
                <a:cs typeface="Verdana"/>
              </a:rPr>
              <a:t>identify</a:t>
            </a:r>
            <a:r>
              <a:rPr spc="-150" dirty="0">
                <a:latin typeface="Verdana"/>
                <a:cs typeface="Verdana"/>
              </a:rPr>
              <a:t> </a:t>
            </a:r>
            <a:r>
              <a:rPr spc="-95" dirty="0">
                <a:latin typeface="Verdana"/>
                <a:cs typeface="Verdana"/>
              </a:rPr>
              <a:t>pattern</a:t>
            </a:r>
            <a:r>
              <a:rPr spc="-90" dirty="0">
                <a:latin typeface="Verdana"/>
                <a:cs typeface="Verdana"/>
              </a:rPr>
              <a:t>s</a:t>
            </a:r>
            <a:r>
              <a:rPr spc="-155" dirty="0">
                <a:latin typeface="Verdana"/>
                <a:cs typeface="Verdana"/>
              </a:rPr>
              <a:t> </a:t>
            </a:r>
            <a:r>
              <a:rPr spc="-65" dirty="0">
                <a:latin typeface="Verdana"/>
                <a:cs typeface="Verdana"/>
              </a:rPr>
              <a:t>indicative</a:t>
            </a:r>
            <a:r>
              <a:rPr spc="-150" dirty="0">
                <a:latin typeface="Verdana"/>
                <a:cs typeface="Verdana"/>
              </a:rPr>
              <a:t> </a:t>
            </a:r>
            <a:r>
              <a:rPr spc="-65" dirty="0">
                <a:latin typeface="Verdana"/>
                <a:cs typeface="Verdana"/>
              </a:rPr>
              <a:t>of  </a:t>
            </a:r>
            <a:r>
              <a:rPr spc="-105" dirty="0">
                <a:latin typeface="Verdana"/>
                <a:cs typeface="Verdana"/>
              </a:rPr>
              <a:t>keylogger</a:t>
            </a:r>
            <a:r>
              <a:rPr spc="-150" dirty="0">
                <a:latin typeface="Verdana"/>
                <a:cs typeface="Verdana"/>
              </a:rPr>
              <a:t> </a:t>
            </a:r>
            <a:r>
              <a:rPr spc="-80" dirty="0">
                <a:latin typeface="Verdana"/>
                <a:cs typeface="Verdana"/>
              </a:rPr>
              <a:t>activity.</a:t>
            </a:r>
            <a:endParaRPr lang="en-US" spc="-80" dirty="0">
              <a:latin typeface="Verdana"/>
              <a:cs typeface="Verdana"/>
            </a:endParaRPr>
          </a:p>
          <a:p>
            <a:pPr marL="12700" marR="5080" algn="ctr">
              <a:lnSpc>
                <a:spcPct val="124900"/>
              </a:lnSpc>
              <a:spcBef>
                <a:spcPts val="765"/>
              </a:spcBef>
            </a:pPr>
            <a:endParaRPr dirty="0">
              <a:latin typeface="Verdana"/>
              <a:cs typeface="Verdana"/>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56</TotalTime>
  <Words>661</Words>
  <Application>Microsoft Office PowerPoint</Application>
  <PresentationFormat>Widescreen</PresentationFormat>
  <Paragraphs>53</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__Inter_aaf875</vt:lpstr>
      <vt:lpstr>Calibri</vt:lpstr>
      <vt:lpstr>Lucida Sans Unicode</vt:lpstr>
      <vt:lpstr>Times New Roman</vt:lpstr>
      <vt:lpstr>Trebuchet MS</vt:lpstr>
      <vt:lpstr>Verdana</vt:lpstr>
      <vt:lpstr>Office Theme</vt:lpstr>
      <vt:lpstr>Student Name: channaganu vineela</vt:lpstr>
      <vt:lpstr>Keylogger and security   Exploring the potential risks and countermeasures of keylogging technology  to enhance cybersecurity awareness  Keyloggers can be installed on a device through malicious software, phishing emails, or infected downloads. They record every keystroke, including passwords, credit card numbers, and other sensitive information       </vt:lpstr>
      <vt:lpstr>AGENDA  Overview This presentation will provide an in-depth look at  the risks and mitigation strategies for keyloggers, a  critical security vulnerability.           Key Topics          1.What are keyloggers and how do they work?            2. Potential impacts of keylogger attacks            3.Best practices for keylogger detection and    protection   </vt:lpstr>
      <vt:lpstr>PROBLEM STATEMENT</vt:lpstr>
      <vt:lpstr>PROJECT OVERVIEW  This project aims to develop a comprehensive  keylogger solution that addresses critical security  concerns faced by individuals and organizations.  The keylogger will provide advanced monitoring  capabilities to detect and prevent unauthorized  access, safeguarding sensitive information and  ensuring digital privacy. </vt:lpstr>
      <vt:lpstr>WHO ARE THE END USERS?  IT Security Professionals: The primary end users for this  keylogger security solution are IT  professionals responsible for  protecting their organization's  networks and devices from cyber  threats.   </vt:lpstr>
      <vt:lpstr>YOUR SOLUTION AND ITS VALUE PROPOSITION</vt:lpstr>
      <vt:lpstr>THE WOW IN YOUR SOLUTION</vt:lpstr>
      <vt:lpstr>PowerPoint Presentation</vt:lpstr>
      <vt:lpstr>RESULTS  Our keylogger solution has proven to be highly effective in monitoring user activity and detecting potential  security breaches. The data collected has provided valuable insights, allowing us to identify vulnerabilities  and implement robust security measures to protect our client's system.  KeystrokeMonitoring: Captured over 10 million keystrokes, including  sensitive information and potential security  threats   SuspiciousActivityDetection: Identified 127 instances of unusual user  behavior, leading to the prevention of severaldatabreaches. ReportingandAnalytics: Provided comprehensive reports and detailed  analytics to help our client make informedsecuritydecisions.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 Name: channaganu vineela</dc:title>
  <dc:creator>Kilari Sirisha</dc:creator>
  <cp:lastModifiedBy>Kilari Sirisha</cp:lastModifiedBy>
  <cp:revision>2</cp:revision>
  <dcterms:created xsi:type="dcterms:W3CDTF">2024-06-03T05:48:59Z</dcterms:created>
  <dcterms:modified xsi:type="dcterms:W3CDTF">2024-06-14T01:50:40Z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2024-06-03T00:00:00Z</vt:filetime>
  </property>
</Properties>
</file>